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938AB30-A357-4DF7-BE3C-A2B62B236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Спортна тактика .Тактическа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7F9C532-2760-4893-B37D-D91AB5744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844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1372697-2FC7-4CF4-B02B-730642923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 и задачи на </a:t>
            </a:r>
            <a:r>
              <a:rPr lang="ru-RU" dirty="0" err="1"/>
              <a:t>тактическата</a:t>
            </a:r>
            <a:r>
              <a:rPr lang="ru-RU" dirty="0"/>
              <a:t> подготовка 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FFED0D4-8BB1-416E-B4C7-92510C1A0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/>
              <a:t>Главна</a:t>
            </a:r>
            <a:r>
              <a:rPr lang="ru-RU" dirty="0"/>
              <a:t> задача на </a:t>
            </a:r>
            <a:r>
              <a:rPr lang="ru-RU" dirty="0" err="1"/>
              <a:t>тактическата</a:t>
            </a:r>
            <a:r>
              <a:rPr lang="ru-RU" dirty="0"/>
              <a:t> подготовка е да се </a:t>
            </a:r>
            <a:r>
              <a:rPr lang="ru-RU" dirty="0" err="1"/>
              <a:t>формират</a:t>
            </a:r>
            <a:r>
              <a:rPr lang="ru-RU" dirty="0"/>
              <a:t> </a:t>
            </a:r>
            <a:r>
              <a:rPr lang="ru-RU" dirty="0" err="1"/>
              <a:t>тактическите</a:t>
            </a:r>
            <a:r>
              <a:rPr lang="ru-RU" dirty="0"/>
              <a:t> знания, умения и </a:t>
            </a:r>
            <a:r>
              <a:rPr lang="ru-RU" dirty="0" err="1"/>
              <a:t>навици</a:t>
            </a:r>
            <a:r>
              <a:rPr lang="ru-RU" dirty="0"/>
              <a:t> и </a:t>
            </a:r>
            <a:r>
              <a:rPr lang="ru-RU" dirty="0" err="1"/>
              <a:t>тактическото</a:t>
            </a:r>
            <a:r>
              <a:rPr lang="ru-RU" dirty="0"/>
              <a:t> </a:t>
            </a:r>
            <a:r>
              <a:rPr lang="ru-RU" dirty="0" err="1"/>
              <a:t>мислене</a:t>
            </a:r>
            <a:r>
              <a:rPr lang="ru-RU" dirty="0"/>
              <a:t>. </a:t>
            </a:r>
            <a:r>
              <a:rPr lang="ru-RU" dirty="0" err="1"/>
              <a:t>Тактическите</a:t>
            </a:r>
            <a:r>
              <a:rPr lang="ru-RU" dirty="0"/>
              <a:t> знания се разделят на общи и </a:t>
            </a:r>
            <a:r>
              <a:rPr lang="ru-RU" dirty="0" err="1"/>
              <a:t>специални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  <a:r>
              <a:rPr lang="ru-RU" dirty="0" err="1"/>
              <a:t>Общите</a:t>
            </a:r>
            <a:r>
              <a:rPr lang="ru-RU" dirty="0"/>
              <a:t> тактически знания </a:t>
            </a:r>
            <a:r>
              <a:rPr lang="ru-RU" dirty="0" err="1"/>
              <a:t>съдържат</a:t>
            </a:r>
            <a:r>
              <a:rPr lang="ru-RU" dirty="0"/>
              <a:t> </a:t>
            </a:r>
            <a:r>
              <a:rPr lang="ru-RU" dirty="0" err="1"/>
              <a:t>основните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на </a:t>
            </a:r>
            <a:r>
              <a:rPr lang="ru-RU" dirty="0" err="1"/>
              <a:t>тактиката</a:t>
            </a:r>
            <a:r>
              <a:rPr lang="ru-RU" dirty="0"/>
              <a:t> в спорта </a:t>
            </a:r>
            <a:r>
              <a:rPr lang="ru-RU" dirty="0" err="1"/>
              <a:t>въобще</a:t>
            </a:r>
            <a:r>
              <a:rPr lang="ru-RU" dirty="0"/>
              <a:t>. </a:t>
            </a:r>
            <a:r>
              <a:rPr lang="ru-RU" dirty="0" err="1"/>
              <a:t>Такива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знанията</a:t>
            </a:r>
            <a:r>
              <a:rPr lang="ru-RU" dirty="0"/>
              <a:t> за </a:t>
            </a:r>
            <a:r>
              <a:rPr lang="ru-RU" dirty="0" err="1"/>
              <a:t>организацията</a:t>
            </a:r>
            <a:r>
              <a:rPr lang="ru-RU" dirty="0"/>
              <a:t> и </a:t>
            </a:r>
            <a:r>
              <a:rPr lang="ru-RU" dirty="0" err="1"/>
              <a:t>условията</a:t>
            </a:r>
            <a:r>
              <a:rPr lang="ru-RU" dirty="0"/>
              <a:t> на </a:t>
            </a:r>
            <a:r>
              <a:rPr lang="ru-RU" dirty="0" err="1"/>
              <a:t>състезанията</a:t>
            </a:r>
            <a:r>
              <a:rPr lang="ru-RU" dirty="0"/>
              <a:t>, </a:t>
            </a:r>
            <a:r>
              <a:rPr lang="ru-RU" dirty="0" err="1"/>
              <a:t>принципното</a:t>
            </a:r>
            <a:r>
              <a:rPr lang="ru-RU" dirty="0"/>
              <a:t> </a:t>
            </a:r>
            <a:r>
              <a:rPr lang="ru-RU" dirty="0" err="1"/>
              <a:t>познаване</a:t>
            </a:r>
            <a:r>
              <a:rPr lang="ru-RU" dirty="0"/>
              <a:t> на </a:t>
            </a:r>
            <a:r>
              <a:rPr lang="ru-RU" dirty="0" err="1"/>
              <a:t>средствата</a:t>
            </a:r>
            <a:r>
              <a:rPr lang="ru-RU" dirty="0"/>
              <a:t>, </a:t>
            </a:r>
            <a:r>
              <a:rPr lang="ru-RU" dirty="0" err="1"/>
              <a:t>способите</a:t>
            </a:r>
            <a:r>
              <a:rPr lang="ru-RU" dirty="0"/>
              <a:t> и </a:t>
            </a:r>
            <a:r>
              <a:rPr lang="ru-RU" dirty="0" err="1"/>
              <a:t>формите</a:t>
            </a:r>
            <a:r>
              <a:rPr lang="ru-RU" dirty="0"/>
              <a:t> за </a:t>
            </a:r>
            <a:r>
              <a:rPr lang="ru-RU" dirty="0" err="1"/>
              <a:t>водене</a:t>
            </a:r>
            <a:r>
              <a:rPr lang="ru-RU" dirty="0"/>
              <a:t> на </a:t>
            </a:r>
            <a:r>
              <a:rPr lang="ru-RU" dirty="0" err="1"/>
              <a:t>спортната</a:t>
            </a:r>
            <a:r>
              <a:rPr lang="ru-RU" dirty="0"/>
              <a:t> </a:t>
            </a:r>
            <a:r>
              <a:rPr lang="ru-RU" dirty="0" err="1"/>
              <a:t>борба</a:t>
            </a:r>
            <a:r>
              <a:rPr lang="ru-RU" dirty="0"/>
              <a:t>, </a:t>
            </a:r>
            <a:r>
              <a:rPr lang="ru-RU" dirty="0" err="1"/>
              <a:t>тенденциите</a:t>
            </a:r>
            <a:r>
              <a:rPr lang="ru-RU" dirty="0"/>
              <a:t> в </a:t>
            </a:r>
            <a:r>
              <a:rPr lang="ru-RU" dirty="0" err="1"/>
              <a:t>тяхното</a:t>
            </a:r>
            <a:r>
              <a:rPr lang="ru-RU" dirty="0"/>
              <a:t> развитие, </a:t>
            </a:r>
            <a:r>
              <a:rPr lang="ru-RU" dirty="0" err="1"/>
              <a:t>знанията</a:t>
            </a:r>
            <a:r>
              <a:rPr lang="ru-RU" dirty="0"/>
              <a:t> за </a:t>
            </a:r>
            <a:r>
              <a:rPr lang="ru-RU" dirty="0" err="1"/>
              <a:t>връзката</a:t>
            </a:r>
            <a:r>
              <a:rPr lang="ru-RU" dirty="0"/>
              <a:t> между </a:t>
            </a:r>
            <a:r>
              <a:rPr lang="ru-RU" dirty="0" err="1"/>
              <a:t>тактическата</a:t>
            </a:r>
            <a:r>
              <a:rPr lang="ru-RU" dirty="0"/>
              <a:t> и </a:t>
            </a:r>
            <a:r>
              <a:rPr lang="ru-RU" dirty="0" err="1"/>
              <a:t>останалите</a:t>
            </a:r>
            <a:r>
              <a:rPr lang="ru-RU" dirty="0"/>
              <a:t> </a:t>
            </a:r>
            <a:r>
              <a:rPr lang="ru-RU" dirty="0" err="1"/>
              <a:t>видове</a:t>
            </a:r>
            <a:r>
              <a:rPr lang="ru-RU" dirty="0"/>
              <a:t> подготовка и т. н. </a:t>
            </a:r>
          </a:p>
          <a:p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специалните</a:t>
            </a:r>
            <a:r>
              <a:rPr lang="ru-RU" dirty="0"/>
              <a:t> тактически знания се </a:t>
            </a:r>
            <a:r>
              <a:rPr lang="ru-RU" dirty="0" err="1"/>
              <a:t>отнасят</a:t>
            </a:r>
            <a:r>
              <a:rPr lang="ru-RU" dirty="0"/>
              <a:t> </a:t>
            </a:r>
            <a:r>
              <a:rPr lang="ru-RU" dirty="0" err="1"/>
              <a:t>знанията</a:t>
            </a:r>
            <a:r>
              <a:rPr lang="ru-RU" dirty="0"/>
              <a:t> за </a:t>
            </a:r>
            <a:r>
              <a:rPr lang="ru-RU" dirty="0" err="1"/>
              <a:t>състезателните</a:t>
            </a:r>
            <a:r>
              <a:rPr lang="ru-RU" dirty="0"/>
              <a:t> правила на </a:t>
            </a:r>
            <a:r>
              <a:rPr lang="ru-RU" dirty="0" err="1"/>
              <a:t>конкретния</a:t>
            </a:r>
            <a:r>
              <a:rPr lang="ru-RU" dirty="0"/>
              <a:t> вид спорт, за </a:t>
            </a:r>
            <a:r>
              <a:rPr lang="ru-RU" dirty="0" err="1"/>
              <a:t>специфичните</a:t>
            </a:r>
            <a:r>
              <a:rPr lang="ru-RU" dirty="0"/>
              <a:t> средства, </a:t>
            </a:r>
            <a:r>
              <a:rPr lang="ru-RU" dirty="0" err="1"/>
              <a:t>способи</a:t>
            </a:r>
            <a:r>
              <a:rPr lang="ru-RU" dirty="0"/>
              <a:t> и </a:t>
            </a:r>
            <a:r>
              <a:rPr lang="ru-RU" dirty="0" err="1"/>
              <a:t>форми</a:t>
            </a:r>
            <a:r>
              <a:rPr lang="ru-RU" dirty="0"/>
              <a:t>, за начина на </a:t>
            </a:r>
            <a:r>
              <a:rPr lang="ru-RU" dirty="0" err="1"/>
              <a:t>тяхното</a:t>
            </a:r>
            <a:r>
              <a:rPr lang="ru-RU" dirty="0"/>
              <a:t> приложение в </a:t>
            </a:r>
            <a:r>
              <a:rPr lang="ru-RU" dirty="0" err="1"/>
              <a:t>съответната</a:t>
            </a:r>
            <a:r>
              <a:rPr lang="ru-RU" dirty="0"/>
              <a:t> </a:t>
            </a:r>
            <a:r>
              <a:rPr lang="ru-RU" dirty="0" err="1"/>
              <a:t>спортна</a:t>
            </a:r>
            <a:r>
              <a:rPr lang="ru-RU" dirty="0"/>
              <a:t> дисциплина, за </a:t>
            </a:r>
            <a:r>
              <a:rPr lang="ru-RU" dirty="0" err="1"/>
              <a:t>най-често</a:t>
            </a:r>
            <a:r>
              <a:rPr lang="ru-RU" dirty="0"/>
              <a:t> </a:t>
            </a:r>
            <a:r>
              <a:rPr lang="ru-RU" dirty="0" err="1"/>
              <a:t>използваната</a:t>
            </a:r>
            <a:r>
              <a:rPr lang="ru-RU" dirty="0"/>
              <a:t> тактика от противника, за </a:t>
            </a:r>
            <a:r>
              <a:rPr lang="ru-RU" dirty="0" err="1"/>
              <a:t>силните</a:t>
            </a:r>
            <a:r>
              <a:rPr lang="ru-RU" dirty="0"/>
              <a:t> и слабите места в </a:t>
            </a:r>
            <a:r>
              <a:rPr lang="ru-RU" dirty="0" err="1"/>
              <a:t>неговата</a:t>
            </a:r>
            <a:r>
              <a:rPr lang="ru-RU" dirty="0"/>
              <a:t> подготовка, знания за </a:t>
            </a:r>
            <a:r>
              <a:rPr lang="ru-RU" dirty="0" err="1"/>
              <a:t>прилаганите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на игра с </a:t>
            </a:r>
            <a:r>
              <a:rPr lang="ru-RU" dirty="0" err="1"/>
              <a:t>вариантите</a:t>
            </a:r>
            <a:r>
              <a:rPr lang="ru-RU" dirty="0"/>
              <a:t> им в </a:t>
            </a:r>
            <a:r>
              <a:rPr lang="ru-RU" dirty="0" err="1"/>
              <a:t>спортните</a:t>
            </a:r>
            <a:r>
              <a:rPr lang="ru-RU" dirty="0"/>
              <a:t> </a:t>
            </a:r>
            <a:r>
              <a:rPr lang="ru-RU" dirty="0" err="1"/>
              <a:t>игри</a:t>
            </a:r>
            <a:r>
              <a:rPr lang="ru-RU" dirty="0"/>
              <a:t>. </a:t>
            </a:r>
          </a:p>
          <a:p>
            <a:r>
              <a:rPr lang="ru-RU" dirty="0" err="1"/>
              <a:t>Тактическите</a:t>
            </a:r>
            <a:r>
              <a:rPr lang="ru-RU" dirty="0"/>
              <a:t> умения  и </a:t>
            </a:r>
            <a:r>
              <a:rPr lang="ru-RU" dirty="0" err="1"/>
              <a:t>навици</a:t>
            </a:r>
            <a:r>
              <a:rPr lang="ru-RU" dirty="0"/>
              <a:t> се </a:t>
            </a:r>
            <a:r>
              <a:rPr lang="ru-RU" dirty="0" err="1"/>
              <a:t>изграждат</a:t>
            </a:r>
            <a:r>
              <a:rPr lang="ru-RU" dirty="0"/>
              <a:t> в </a:t>
            </a:r>
            <a:r>
              <a:rPr lang="ru-RU" dirty="0" err="1"/>
              <a:t>процеса</a:t>
            </a:r>
            <a:r>
              <a:rPr lang="ru-RU" dirty="0"/>
              <a:t> на </a:t>
            </a:r>
            <a:r>
              <a:rPr lang="ru-RU" dirty="0" err="1"/>
              <a:t>обучението</a:t>
            </a:r>
            <a:r>
              <a:rPr lang="ru-RU" dirty="0"/>
              <a:t> за </a:t>
            </a:r>
            <a:r>
              <a:rPr lang="ru-RU" dirty="0" err="1"/>
              <a:t>изпълнение</a:t>
            </a:r>
            <a:r>
              <a:rPr lang="ru-RU" dirty="0"/>
              <a:t> на </a:t>
            </a:r>
            <a:r>
              <a:rPr lang="ru-RU" dirty="0" err="1"/>
              <a:t>редица</a:t>
            </a:r>
            <a:r>
              <a:rPr lang="ru-RU" dirty="0"/>
              <a:t> </a:t>
            </a:r>
            <a:r>
              <a:rPr lang="ru-RU" dirty="0" err="1"/>
              <a:t>интелектуални</a:t>
            </a:r>
            <a:r>
              <a:rPr lang="ru-RU" dirty="0"/>
              <a:t> и </a:t>
            </a:r>
            <a:r>
              <a:rPr lang="ru-RU" dirty="0" err="1"/>
              <a:t>двигателни</a:t>
            </a:r>
            <a:r>
              <a:rPr lang="ru-RU" dirty="0"/>
              <a:t> операции.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първите</a:t>
            </a:r>
            <a:r>
              <a:rPr lang="ru-RU" dirty="0"/>
              <a:t> се </a:t>
            </a:r>
            <a:r>
              <a:rPr lang="ru-RU" dirty="0" err="1"/>
              <a:t>отнасят</a:t>
            </a:r>
            <a:r>
              <a:rPr lang="ru-RU" dirty="0"/>
              <a:t>: </a:t>
            </a:r>
            <a:r>
              <a:rPr lang="ru-RU" dirty="0" err="1"/>
              <a:t>оценката</a:t>
            </a:r>
            <a:r>
              <a:rPr lang="ru-RU" dirty="0"/>
              <a:t> на </a:t>
            </a:r>
            <a:r>
              <a:rPr lang="ru-RU" dirty="0" err="1"/>
              <a:t>състезателната</a:t>
            </a:r>
            <a:r>
              <a:rPr lang="ru-RU" dirty="0"/>
              <a:t> обстановка, </a:t>
            </a:r>
            <a:r>
              <a:rPr lang="ru-RU" dirty="0" err="1"/>
              <a:t>обработването</a:t>
            </a:r>
            <a:r>
              <a:rPr lang="ru-RU" dirty="0"/>
              <a:t> на </a:t>
            </a:r>
            <a:r>
              <a:rPr lang="ru-RU" dirty="0" err="1"/>
              <a:t>информацията</a:t>
            </a:r>
            <a:r>
              <a:rPr lang="ru-RU" dirty="0"/>
              <a:t>, </a:t>
            </a:r>
            <a:r>
              <a:rPr lang="ru-RU" dirty="0" err="1"/>
              <a:t>вземането</a:t>
            </a:r>
            <a:r>
              <a:rPr lang="ru-RU" dirty="0"/>
              <a:t> на решения, </a:t>
            </a:r>
            <a:r>
              <a:rPr lang="ru-RU" dirty="0" err="1"/>
              <a:t>изработването</a:t>
            </a:r>
            <a:r>
              <a:rPr lang="ru-RU" dirty="0"/>
              <a:t> на план за действия и др. </a:t>
            </a:r>
          </a:p>
          <a:p>
            <a:r>
              <a:rPr lang="ru-RU" dirty="0" err="1"/>
              <a:t>Тактическото</a:t>
            </a:r>
            <a:r>
              <a:rPr lang="ru-RU" dirty="0"/>
              <a:t> </a:t>
            </a:r>
            <a:r>
              <a:rPr lang="ru-RU" dirty="0" err="1"/>
              <a:t>мислене</a:t>
            </a:r>
            <a:r>
              <a:rPr lang="ru-RU" dirty="0"/>
              <a:t> е </a:t>
            </a:r>
            <a:r>
              <a:rPr lang="ru-RU" dirty="0" err="1"/>
              <a:t>пряко</a:t>
            </a:r>
            <a:r>
              <a:rPr lang="ru-RU" dirty="0"/>
              <a:t> </a:t>
            </a:r>
            <a:r>
              <a:rPr lang="ru-RU" dirty="0" err="1"/>
              <a:t>свързано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способността</a:t>
            </a:r>
            <a:r>
              <a:rPr lang="ru-RU" dirty="0"/>
              <a:t> на </a:t>
            </a:r>
            <a:r>
              <a:rPr lang="ru-RU" dirty="0" err="1"/>
              <a:t>състезателя</a:t>
            </a:r>
            <a:r>
              <a:rPr lang="ru-RU" dirty="0"/>
              <a:t> за </a:t>
            </a:r>
            <a:r>
              <a:rPr lang="ru-RU" dirty="0" err="1"/>
              <a:t>бързо</a:t>
            </a:r>
            <a:r>
              <a:rPr lang="ru-RU" dirty="0"/>
              <a:t> </a:t>
            </a:r>
            <a:r>
              <a:rPr lang="ru-RU" dirty="0" err="1"/>
              <a:t>възприемане</a:t>
            </a:r>
            <a:r>
              <a:rPr lang="ru-RU" dirty="0"/>
              <a:t>, оценка и </a:t>
            </a:r>
            <a:r>
              <a:rPr lang="ru-RU" dirty="0" err="1"/>
              <a:t>преработване</a:t>
            </a:r>
            <a:r>
              <a:rPr lang="ru-RU" dirty="0"/>
              <a:t> на </a:t>
            </a:r>
            <a:r>
              <a:rPr lang="ru-RU" dirty="0" err="1"/>
              <a:t>информацията</a:t>
            </a:r>
            <a:r>
              <a:rPr lang="ru-RU" dirty="0"/>
              <a:t> в </a:t>
            </a:r>
            <a:r>
              <a:rPr lang="ru-RU" dirty="0" err="1"/>
              <a:t>процеса</a:t>
            </a:r>
            <a:r>
              <a:rPr lang="ru-RU" dirty="0"/>
              <a:t> на </a:t>
            </a:r>
            <a:r>
              <a:rPr lang="ru-RU" dirty="0" err="1"/>
              <a:t>състезанието</a:t>
            </a:r>
            <a:r>
              <a:rPr lang="ru-RU" dirty="0"/>
              <a:t>, </a:t>
            </a:r>
            <a:r>
              <a:rPr lang="ru-RU" dirty="0" err="1"/>
              <a:t>възможности</a:t>
            </a:r>
            <a:r>
              <a:rPr lang="ru-RU" dirty="0"/>
              <a:t> за </a:t>
            </a:r>
            <a:r>
              <a:rPr lang="ru-RU" dirty="0" err="1"/>
              <a:t>предвиждане</a:t>
            </a:r>
            <a:r>
              <a:rPr lang="ru-RU" dirty="0"/>
              <a:t> на </a:t>
            </a:r>
            <a:r>
              <a:rPr lang="ru-RU" dirty="0" err="1"/>
              <a:t>противниковите</a:t>
            </a:r>
            <a:r>
              <a:rPr lang="ru-RU" dirty="0"/>
              <a:t> действия, </a:t>
            </a:r>
            <a:r>
              <a:rPr lang="ru-RU" dirty="0" err="1"/>
              <a:t>изхода</a:t>
            </a:r>
            <a:r>
              <a:rPr lang="ru-RU" dirty="0"/>
              <a:t> от </a:t>
            </a:r>
            <a:r>
              <a:rPr lang="ru-RU" dirty="0" err="1"/>
              <a:t>състезателната</a:t>
            </a:r>
            <a:r>
              <a:rPr lang="ru-RU" dirty="0"/>
              <a:t> ситуация и т.н..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003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CC99612-0CD1-4AF1-921E-7059EFE5C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Средства и </a:t>
            </a:r>
            <a:r>
              <a:rPr lang="ru-RU" dirty="0" err="1"/>
              <a:t>методи</a:t>
            </a:r>
            <a:r>
              <a:rPr lang="ru-RU" dirty="0"/>
              <a:t> на </a:t>
            </a:r>
            <a:r>
              <a:rPr lang="ru-RU" dirty="0" err="1"/>
              <a:t>тактическата</a:t>
            </a:r>
            <a:r>
              <a:rPr lang="ru-RU" dirty="0"/>
              <a:t>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4082A69-78C2-4385-9A88-07077313F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Основно</a:t>
            </a:r>
            <a:r>
              <a:rPr lang="ru-RU" dirty="0"/>
              <a:t> средство на </a:t>
            </a:r>
            <a:r>
              <a:rPr lang="ru-RU" dirty="0" err="1"/>
              <a:t>тактическата</a:t>
            </a:r>
            <a:r>
              <a:rPr lang="ru-RU" dirty="0"/>
              <a:t> подготовка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упражненията</a:t>
            </a:r>
            <a:r>
              <a:rPr lang="ru-RU" dirty="0"/>
              <a:t> за тактика. </a:t>
            </a: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специфични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на </a:t>
            </a:r>
            <a:r>
              <a:rPr lang="ru-RU" dirty="0" err="1"/>
              <a:t>специалноподготвителните</a:t>
            </a:r>
            <a:r>
              <a:rPr lang="ru-RU" dirty="0"/>
              <a:t> и </a:t>
            </a:r>
            <a:r>
              <a:rPr lang="ru-RU" dirty="0" err="1"/>
              <a:t>състезателните</a:t>
            </a:r>
            <a:r>
              <a:rPr lang="ru-RU" dirty="0"/>
              <a:t> упражнения. </a:t>
            </a:r>
            <a:r>
              <a:rPr lang="ru-RU" dirty="0" err="1"/>
              <a:t>Упражненията</a:t>
            </a:r>
            <a:r>
              <a:rPr lang="ru-RU" dirty="0"/>
              <a:t> за тактика </a:t>
            </a:r>
            <a:r>
              <a:rPr lang="ru-RU" dirty="0" err="1"/>
              <a:t>най-често</a:t>
            </a:r>
            <a:r>
              <a:rPr lang="ru-RU" dirty="0"/>
              <a:t> се </a:t>
            </a:r>
            <a:r>
              <a:rPr lang="ru-RU" dirty="0" err="1"/>
              <a:t>прилагат</a:t>
            </a:r>
            <a:r>
              <a:rPr lang="ru-RU" dirty="0"/>
              <a:t> в три варианта в </a:t>
            </a:r>
            <a:r>
              <a:rPr lang="ru-RU" dirty="0" err="1"/>
              <a:t>зависимост</a:t>
            </a:r>
            <a:r>
              <a:rPr lang="ru-RU" dirty="0"/>
              <a:t> от </a:t>
            </a:r>
            <a:r>
              <a:rPr lang="ru-RU" dirty="0" err="1"/>
              <a:t>етапите</a:t>
            </a:r>
            <a:r>
              <a:rPr lang="ru-RU" dirty="0"/>
              <a:t> на подготовка: упражнения за тактика в </a:t>
            </a:r>
            <a:r>
              <a:rPr lang="ru-RU" dirty="0" err="1"/>
              <a:t>облекчени</a:t>
            </a:r>
            <a:r>
              <a:rPr lang="ru-RU" dirty="0"/>
              <a:t> условия, в </a:t>
            </a:r>
            <a:r>
              <a:rPr lang="ru-RU" dirty="0" err="1"/>
              <a:t>усложнени</a:t>
            </a:r>
            <a:r>
              <a:rPr lang="ru-RU" dirty="0"/>
              <a:t> условия и в условия, близки до </a:t>
            </a:r>
            <a:r>
              <a:rPr lang="ru-RU" dirty="0" err="1"/>
              <a:t>състезателните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0606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B77D6FC-BF07-4262-98A7-350C2FF1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Упражнения за тактика в облекчени условия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51E6C04-0C32-44D8-B911-14DD88206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Упражненията</a:t>
            </a:r>
            <a:r>
              <a:rPr lang="ru-RU" dirty="0"/>
              <a:t> за тактика в </a:t>
            </a:r>
            <a:r>
              <a:rPr lang="ru-RU" dirty="0" err="1"/>
              <a:t>облекчени</a:t>
            </a:r>
            <a:r>
              <a:rPr lang="ru-RU" dirty="0"/>
              <a:t> условия </a:t>
            </a:r>
            <a:r>
              <a:rPr lang="ru-RU" dirty="0" err="1"/>
              <a:t>обикновено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при </a:t>
            </a:r>
            <a:r>
              <a:rPr lang="ru-RU" dirty="0" err="1"/>
              <a:t>разучаване</a:t>
            </a:r>
            <a:r>
              <a:rPr lang="ru-RU" dirty="0"/>
              <a:t> на нови </a:t>
            </a:r>
            <a:r>
              <a:rPr lang="ru-RU" dirty="0" err="1"/>
              <a:t>сложни</a:t>
            </a:r>
            <a:r>
              <a:rPr lang="ru-RU" dirty="0"/>
              <a:t> умения и </a:t>
            </a:r>
            <a:r>
              <a:rPr lang="ru-RU" dirty="0" err="1"/>
              <a:t>навици</a:t>
            </a:r>
            <a:r>
              <a:rPr lang="ru-RU" dirty="0"/>
              <a:t>. Те </a:t>
            </a:r>
            <a:r>
              <a:rPr lang="ru-RU" dirty="0" err="1"/>
              <a:t>имат</a:t>
            </a:r>
            <a:r>
              <a:rPr lang="ru-RU" dirty="0"/>
              <a:t> </a:t>
            </a:r>
            <a:r>
              <a:rPr lang="ru-RU" dirty="0" err="1"/>
              <a:t>спомагателни</a:t>
            </a:r>
            <a:r>
              <a:rPr lang="ru-RU" dirty="0"/>
              <a:t> функции. </a:t>
            </a:r>
            <a:r>
              <a:rPr lang="ru-RU" dirty="0" err="1"/>
              <a:t>Облекчаването</a:t>
            </a:r>
            <a:r>
              <a:rPr lang="ru-RU" dirty="0"/>
              <a:t> на </a:t>
            </a:r>
            <a:r>
              <a:rPr lang="ru-RU" dirty="0" err="1"/>
              <a:t>условията</a:t>
            </a:r>
            <a:r>
              <a:rPr lang="ru-RU" dirty="0"/>
              <a:t> се </a:t>
            </a:r>
            <a:r>
              <a:rPr lang="ru-RU" dirty="0" err="1"/>
              <a:t>осъществява</a:t>
            </a:r>
            <a:r>
              <a:rPr lang="ru-RU" dirty="0"/>
              <a:t> чрез </a:t>
            </a:r>
            <a:r>
              <a:rPr lang="ru-RU" dirty="0" err="1"/>
              <a:t>разчленяване</a:t>
            </a:r>
            <a:r>
              <a:rPr lang="ru-RU" dirty="0"/>
              <a:t> на </a:t>
            </a:r>
            <a:r>
              <a:rPr lang="ru-RU" dirty="0" err="1"/>
              <a:t>сложните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на </a:t>
            </a:r>
            <a:r>
              <a:rPr lang="ru-RU" dirty="0" err="1"/>
              <a:t>тактиката</a:t>
            </a:r>
            <a:r>
              <a:rPr lang="ru-RU" dirty="0"/>
              <a:t> на </a:t>
            </a:r>
            <a:r>
              <a:rPr lang="ru-RU" dirty="0" err="1"/>
              <a:t>относително</a:t>
            </a:r>
            <a:r>
              <a:rPr lang="ru-RU" dirty="0"/>
              <a:t> </a:t>
            </a:r>
            <a:r>
              <a:rPr lang="ru-RU" dirty="0" err="1"/>
              <a:t>самостоятелни</a:t>
            </a:r>
            <a:r>
              <a:rPr lang="ru-RU" dirty="0"/>
              <a:t> </a:t>
            </a:r>
            <a:r>
              <a:rPr lang="ru-RU" dirty="0" err="1"/>
              <a:t>по-прости</a:t>
            </a:r>
            <a:r>
              <a:rPr lang="ru-RU" dirty="0"/>
              <a:t> тактически действия. </a:t>
            </a:r>
            <a:r>
              <a:rPr lang="ru-RU" dirty="0" err="1"/>
              <a:t>Наример</a:t>
            </a:r>
            <a:r>
              <a:rPr lang="ru-RU" dirty="0"/>
              <a:t>  </a:t>
            </a:r>
            <a:r>
              <a:rPr lang="ru-RU" dirty="0" err="1"/>
              <a:t>разделянето</a:t>
            </a:r>
            <a:r>
              <a:rPr lang="ru-RU" dirty="0"/>
              <a:t> на </a:t>
            </a:r>
            <a:r>
              <a:rPr lang="ru-RU" dirty="0" err="1"/>
              <a:t>атакуващата</a:t>
            </a:r>
            <a:r>
              <a:rPr lang="ru-RU" dirty="0"/>
              <a:t> и </a:t>
            </a:r>
            <a:r>
              <a:rPr lang="ru-RU" dirty="0" err="1"/>
              <a:t>отбранителната</a:t>
            </a:r>
            <a:r>
              <a:rPr lang="ru-RU" dirty="0"/>
              <a:t> тактика в </a:t>
            </a:r>
            <a:r>
              <a:rPr lang="ru-RU" dirty="0" err="1"/>
              <a:t>единоборствата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0174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D2C81E6-2983-4ED6-9503-1E1AEDDB6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Упражнения за тактика в усложнени условия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E49934C-21C1-415A-8AEC-3A0793208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Упражненията</a:t>
            </a:r>
            <a:r>
              <a:rPr lang="ru-RU" dirty="0"/>
              <a:t> за тактика в </a:t>
            </a:r>
            <a:r>
              <a:rPr lang="ru-RU" dirty="0" err="1"/>
              <a:t>усложнени</a:t>
            </a:r>
            <a:r>
              <a:rPr lang="ru-RU" dirty="0"/>
              <a:t> условия </a:t>
            </a:r>
            <a:r>
              <a:rPr lang="ru-RU" dirty="0" err="1"/>
              <a:t>имат</a:t>
            </a:r>
            <a:r>
              <a:rPr lang="ru-RU" dirty="0"/>
              <a:t> за цел да </a:t>
            </a:r>
            <a:r>
              <a:rPr lang="ru-RU" dirty="0" err="1"/>
              <a:t>подпомогнат</a:t>
            </a:r>
            <a:r>
              <a:rPr lang="ru-RU" dirty="0"/>
              <a:t> </a:t>
            </a:r>
            <a:r>
              <a:rPr lang="ru-RU" dirty="0" err="1"/>
              <a:t>развитието</a:t>
            </a:r>
            <a:r>
              <a:rPr lang="ru-RU" dirty="0"/>
              <a:t> на </a:t>
            </a:r>
            <a:r>
              <a:rPr lang="ru-RU" dirty="0" err="1"/>
              <a:t>тактическите</a:t>
            </a:r>
            <a:r>
              <a:rPr lang="ru-RU" dirty="0"/>
              <a:t> способности. </a:t>
            </a:r>
            <a:r>
              <a:rPr lang="ru-RU" dirty="0" err="1"/>
              <a:t>Обстановката</a:t>
            </a:r>
            <a:r>
              <a:rPr lang="ru-RU" dirty="0"/>
              <a:t> се </a:t>
            </a:r>
            <a:r>
              <a:rPr lang="ru-RU" dirty="0" err="1"/>
              <a:t>усложнява</a:t>
            </a:r>
            <a:r>
              <a:rPr lang="ru-RU" dirty="0"/>
              <a:t> по </a:t>
            </a:r>
            <a:r>
              <a:rPr lang="ru-RU" dirty="0" err="1"/>
              <a:t>няколко</a:t>
            </a:r>
            <a:r>
              <a:rPr lang="ru-RU" dirty="0"/>
              <a:t> начина:</a:t>
            </a:r>
          </a:p>
          <a:p>
            <a:r>
              <a:rPr lang="ru-RU" dirty="0"/>
              <a:t> ■ чрез </a:t>
            </a:r>
            <a:r>
              <a:rPr lang="ru-RU" dirty="0" err="1"/>
              <a:t>тактическо</a:t>
            </a:r>
            <a:r>
              <a:rPr lang="ru-RU" dirty="0"/>
              <a:t> противодействие от страна на противника, </a:t>
            </a:r>
            <a:r>
              <a:rPr lang="ru-RU" dirty="0" err="1"/>
              <a:t>по-голямо</a:t>
            </a:r>
            <a:r>
              <a:rPr lang="ru-RU" dirty="0"/>
              <a:t> от </a:t>
            </a:r>
            <a:r>
              <a:rPr lang="ru-RU" dirty="0" err="1"/>
              <a:t>предвижданото</a:t>
            </a:r>
            <a:r>
              <a:rPr lang="ru-RU" dirty="0"/>
              <a:t> в </a:t>
            </a:r>
            <a:r>
              <a:rPr lang="ru-RU" dirty="0" err="1"/>
              <a:t>състезателните</a:t>
            </a:r>
            <a:r>
              <a:rPr lang="ru-RU" dirty="0"/>
              <a:t> правила. Например </a:t>
            </a:r>
            <a:r>
              <a:rPr lang="ru-RU" dirty="0" err="1"/>
              <a:t>двустранна</a:t>
            </a:r>
            <a:r>
              <a:rPr lang="ru-RU" dirty="0"/>
              <a:t> игра с числено </a:t>
            </a:r>
            <a:r>
              <a:rPr lang="ru-RU" dirty="0" err="1"/>
              <a:t>превъзходство</a:t>
            </a:r>
            <a:r>
              <a:rPr lang="ru-RU" dirty="0"/>
              <a:t> на </a:t>
            </a:r>
            <a:r>
              <a:rPr lang="ru-RU" dirty="0" err="1"/>
              <a:t>противниковия</a:t>
            </a:r>
            <a:r>
              <a:rPr lang="ru-RU" dirty="0"/>
              <a:t> отбор, </a:t>
            </a:r>
            <a:r>
              <a:rPr lang="ru-RU" dirty="0" err="1"/>
              <a:t>създаване</a:t>
            </a:r>
            <a:r>
              <a:rPr lang="ru-RU" dirty="0"/>
              <a:t> на трудности при </a:t>
            </a:r>
            <a:r>
              <a:rPr lang="ru-RU" dirty="0" err="1"/>
              <a:t>реализирането</a:t>
            </a:r>
            <a:r>
              <a:rPr lang="ru-RU" dirty="0"/>
              <a:t> на </a:t>
            </a:r>
            <a:r>
              <a:rPr lang="ru-RU" dirty="0" err="1"/>
              <a:t>замисленото</a:t>
            </a:r>
            <a:r>
              <a:rPr lang="ru-RU" dirty="0"/>
              <a:t> </a:t>
            </a:r>
            <a:r>
              <a:rPr lang="ru-RU" dirty="0" err="1"/>
              <a:t>разпределение</a:t>
            </a:r>
            <a:r>
              <a:rPr lang="ru-RU" dirty="0"/>
              <a:t> на </a:t>
            </a:r>
            <a:r>
              <a:rPr lang="ru-RU" dirty="0" err="1"/>
              <a:t>силите</a:t>
            </a:r>
            <a:r>
              <a:rPr lang="ru-RU" dirty="0"/>
              <a:t> по </a:t>
            </a:r>
            <a:r>
              <a:rPr lang="ru-RU" dirty="0" err="1"/>
              <a:t>разстоянието</a:t>
            </a:r>
            <a:r>
              <a:rPr lang="ru-RU" dirty="0"/>
              <a:t> чрез </a:t>
            </a:r>
            <a:r>
              <a:rPr lang="ru-RU" dirty="0" err="1"/>
              <a:t>пречене</a:t>
            </a:r>
            <a:r>
              <a:rPr lang="ru-RU" dirty="0"/>
              <a:t> при </a:t>
            </a:r>
            <a:r>
              <a:rPr lang="ru-RU" dirty="0" err="1"/>
              <a:t>заемането</a:t>
            </a:r>
            <a:r>
              <a:rPr lang="ru-RU" dirty="0"/>
              <a:t> на </a:t>
            </a:r>
            <a:r>
              <a:rPr lang="ru-RU" dirty="0" err="1"/>
              <a:t>изгодна</a:t>
            </a:r>
            <a:r>
              <a:rPr lang="ru-RU" dirty="0"/>
              <a:t> позиция, </a:t>
            </a:r>
            <a:r>
              <a:rPr lang="ru-RU" dirty="0" err="1"/>
              <a:t>ограничаване</a:t>
            </a:r>
            <a:r>
              <a:rPr lang="ru-RU" dirty="0"/>
              <a:t> на </a:t>
            </a:r>
            <a:r>
              <a:rPr lang="ru-RU" dirty="0" err="1"/>
              <a:t>темпото</a:t>
            </a:r>
            <a:r>
              <a:rPr lang="ru-RU" dirty="0"/>
              <a:t> и т. н.; чрез </a:t>
            </a:r>
            <a:r>
              <a:rPr lang="ru-RU" dirty="0" err="1"/>
              <a:t>ограничаване</a:t>
            </a:r>
            <a:r>
              <a:rPr lang="ru-RU" dirty="0"/>
              <a:t> на </a:t>
            </a:r>
            <a:r>
              <a:rPr lang="ru-RU" dirty="0" err="1"/>
              <a:t>пространствените</a:t>
            </a:r>
            <a:r>
              <a:rPr lang="ru-RU" dirty="0"/>
              <a:t> и </a:t>
            </a:r>
            <a:r>
              <a:rPr lang="ru-RU" dirty="0" err="1"/>
              <a:t>времевите</a:t>
            </a:r>
            <a:r>
              <a:rPr lang="ru-RU" dirty="0"/>
              <a:t> условия за действие, например </a:t>
            </a:r>
            <a:r>
              <a:rPr lang="ru-RU" dirty="0" err="1"/>
              <a:t>провеждане</a:t>
            </a:r>
            <a:r>
              <a:rPr lang="ru-RU" dirty="0"/>
              <a:t> на тактически задачи в </a:t>
            </a:r>
            <a:r>
              <a:rPr lang="ru-RU" dirty="0" err="1"/>
              <a:t>единоборствата</a:t>
            </a:r>
            <a:r>
              <a:rPr lang="ru-RU" dirty="0"/>
              <a:t> и </a:t>
            </a:r>
            <a:r>
              <a:rPr lang="ru-RU" dirty="0" err="1"/>
              <a:t>игрите</a:t>
            </a:r>
            <a:r>
              <a:rPr lang="ru-RU" dirty="0"/>
              <a:t> на </a:t>
            </a:r>
            <a:r>
              <a:rPr lang="ru-RU" dirty="0" err="1"/>
              <a:t>терен</a:t>
            </a:r>
            <a:r>
              <a:rPr lang="ru-RU" dirty="0"/>
              <a:t> с </a:t>
            </a:r>
            <a:r>
              <a:rPr lang="ru-RU" dirty="0" err="1"/>
              <a:t>ограничени</a:t>
            </a:r>
            <a:r>
              <a:rPr lang="ru-RU" dirty="0"/>
              <a:t> </a:t>
            </a:r>
            <a:r>
              <a:rPr lang="ru-RU" dirty="0" err="1"/>
              <a:t>размери</a:t>
            </a:r>
            <a:r>
              <a:rPr lang="ru-RU" dirty="0"/>
              <a:t> или </a:t>
            </a:r>
            <a:r>
              <a:rPr lang="ru-RU" dirty="0" err="1"/>
              <a:t>провеждане</a:t>
            </a:r>
            <a:r>
              <a:rPr lang="ru-RU" dirty="0"/>
              <a:t> на атака за </a:t>
            </a:r>
            <a:r>
              <a:rPr lang="ru-RU" dirty="0" err="1"/>
              <a:t>по-кратко</a:t>
            </a:r>
            <a:r>
              <a:rPr lang="ru-RU" dirty="0"/>
              <a:t> </a:t>
            </a:r>
            <a:r>
              <a:rPr lang="ru-RU" dirty="0" err="1"/>
              <a:t>време</a:t>
            </a:r>
            <a:r>
              <a:rPr lang="ru-RU" dirty="0"/>
              <a:t>; </a:t>
            </a:r>
          </a:p>
          <a:p>
            <a:r>
              <a:rPr lang="ru-RU" dirty="0"/>
              <a:t>■ чрез </a:t>
            </a:r>
            <a:r>
              <a:rPr lang="ru-RU" dirty="0" err="1"/>
              <a:t>усложняване</a:t>
            </a:r>
            <a:r>
              <a:rPr lang="ru-RU" dirty="0"/>
              <a:t> на </a:t>
            </a:r>
            <a:r>
              <a:rPr lang="ru-RU" dirty="0" err="1"/>
              <a:t>самите</a:t>
            </a:r>
            <a:r>
              <a:rPr lang="ru-RU" dirty="0"/>
              <a:t> тактически задачи. За </a:t>
            </a:r>
            <a:r>
              <a:rPr lang="ru-RU" dirty="0" err="1"/>
              <a:t>целта</a:t>
            </a:r>
            <a:r>
              <a:rPr lang="ru-RU" dirty="0"/>
              <a:t> по </a:t>
            </a:r>
            <a:r>
              <a:rPr lang="ru-RU" dirty="0" err="1"/>
              <a:t>предварително</a:t>
            </a:r>
            <a:r>
              <a:rPr lang="ru-RU" dirty="0"/>
              <a:t> </a:t>
            </a:r>
            <a:r>
              <a:rPr lang="ru-RU" dirty="0" err="1"/>
              <a:t>набелязан</a:t>
            </a:r>
            <a:r>
              <a:rPr lang="ru-RU" dirty="0"/>
              <a:t> план или внезапно се </a:t>
            </a:r>
            <a:r>
              <a:rPr lang="ru-RU" dirty="0" err="1"/>
              <a:t>дава</a:t>
            </a:r>
            <a:r>
              <a:rPr lang="ru-RU" dirty="0"/>
              <a:t> задача за </a:t>
            </a:r>
            <a:r>
              <a:rPr lang="ru-RU" dirty="0" err="1"/>
              <a:t>внасяне</a:t>
            </a:r>
            <a:r>
              <a:rPr lang="ru-RU" dirty="0"/>
              <a:t> на </a:t>
            </a:r>
            <a:r>
              <a:rPr lang="ru-RU" dirty="0" err="1"/>
              <a:t>промени</a:t>
            </a:r>
            <a:r>
              <a:rPr lang="ru-RU" dirty="0"/>
              <a:t> в </a:t>
            </a:r>
            <a:r>
              <a:rPr lang="ru-RU" dirty="0" err="1"/>
              <a:t>тактиката</a:t>
            </a:r>
            <a:r>
              <a:rPr lang="ru-RU" dirty="0"/>
              <a:t> по </a:t>
            </a:r>
            <a:r>
              <a:rPr lang="ru-RU" dirty="0" err="1"/>
              <a:t>време</a:t>
            </a:r>
            <a:r>
              <a:rPr lang="ru-RU" dirty="0"/>
              <a:t> на </a:t>
            </a:r>
            <a:r>
              <a:rPr lang="ru-RU" dirty="0" err="1"/>
              <a:t>самото</a:t>
            </a:r>
            <a:r>
              <a:rPr lang="ru-RU" dirty="0"/>
              <a:t> </a:t>
            </a:r>
            <a:r>
              <a:rPr lang="ru-RU" dirty="0" err="1"/>
              <a:t>упражняване</a:t>
            </a:r>
            <a:r>
              <a:rPr lang="ru-RU" dirty="0"/>
              <a:t>; </a:t>
            </a:r>
          </a:p>
          <a:p>
            <a:r>
              <a:rPr lang="ru-RU" dirty="0"/>
              <a:t>■ чрез </a:t>
            </a:r>
            <a:r>
              <a:rPr lang="ru-RU" dirty="0" err="1"/>
              <a:t>решаване</a:t>
            </a:r>
            <a:r>
              <a:rPr lang="ru-RU" dirty="0"/>
              <a:t> на тактически задачи на фона на </a:t>
            </a:r>
            <a:r>
              <a:rPr lang="ru-RU" dirty="0" err="1"/>
              <a:t>психическа</a:t>
            </a:r>
            <a:r>
              <a:rPr lang="ru-RU" dirty="0"/>
              <a:t> и </a:t>
            </a:r>
            <a:r>
              <a:rPr lang="ru-RU" dirty="0" err="1"/>
              <a:t>физическа</a:t>
            </a:r>
            <a:r>
              <a:rPr lang="ru-RU" dirty="0"/>
              <a:t> умора,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допринася</a:t>
            </a:r>
            <a:r>
              <a:rPr lang="ru-RU" dirty="0"/>
              <a:t> за </a:t>
            </a:r>
            <a:r>
              <a:rPr lang="ru-RU" dirty="0" err="1"/>
              <a:t>повишаване</a:t>
            </a:r>
            <a:r>
              <a:rPr lang="ru-RU" dirty="0"/>
              <a:t> на </a:t>
            </a:r>
            <a:r>
              <a:rPr lang="ru-RU" dirty="0" err="1"/>
              <a:t>психологическата</a:t>
            </a:r>
            <a:r>
              <a:rPr lang="ru-RU" dirty="0"/>
              <a:t> подготовка и </a:t>
            </a:r>
            <a:r>
              <a:rPr lang="ru-RU" dirty="0" err="1"/>
              <a:t>възпитава</a:t>
            </a:r>
            <a:r>
              <a:rPr lang="ru-RU" dirty="0"/>
              <a:t> т. нар. </a:t>
            </a:r>
            <a:r>
              <a:rPr lang="ru-RU" dirty="0" err="1"/>
              <a:t>състезателна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496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95BF748-B3B4-4248-8AC9-68A2C00F4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Упражнения за тактика близки до състезателните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76CFFF2-4191-4598-BAB4-72F672F82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Упражненията</a:t>
            </a:r>
            <a:r>
              <a:rPr lang="ru-RU" dirty="0"/>
              <a:t> за тактика в условия, близки до </a:t>
            </a:r>
            <a:r>
              <a:rPr lang="ru-RU" dirty="0" err="1"/>
              <a:t>състезателните</a:t>
            </a:r>
            <a:r>
              <a:rPr lang="ru-RU" dirty="0"/>
              <a:t>, </a:t>
            </a:r>
            <a:r>
              <a:rPr lang="ru-RU" dirty="0" err="1"/>
              <a:t>имат</a:t>
            </a:r>
            <a:r>
              <a:rPr lang="ru-RU" dirty="0"/>
              <a:t> за задача да се </a:t>
            </a:r>
            <a:r>
              <a:rPr lang="ru-RU" dirty="0" err="1"/>
              <a:t>провери</a:t>
            </a:r>
            <a:r>
              <a:rPr lang="ru-RU" dirty="0"/>
              <a:t> на практика </a:t>
            </a:r>
            <a:r>
              <a:rPr lang="ru-RU" dirty="0" err="1"/>
              <a:t>тактическият</a:t>
            </a:r>
            <a:r>
              <a:rPr lang="ru-RU" dirty="0"/>
              <a:t> </a:t>
            </a:r>
            <a:r>
              <a:rPr lang="ru-RU" dirty="0" err="1"/>
              <a:t>замисъл</a:t>
            </a:r>
            <a:r>
              <a:rPr lang="ru-RU" dirty="0"/>
              <a:t> и план в </a:t>
            </a:r>
            <a:r>
              <a:rPr lang="ru-RU" dirty="0" err="1"/>
              <a:t>най</a:t>
            </a:r>
            <a:r>
              <a:rPr lang="ru-RU" dirty="0"/>
              <a:t>-близки до </a:t>
            </a:r>
            <a:r>
              <a:rPr lang="ru-RU" dirty="0" err="1"/>
              <a:t>състезанието</a:t>
            </a:r>
            <a:r>
              <a:rPr lang="ru-RU" dirty="0"/>
              <a:t> условия. За </a:t>
            </a:r>
            <a:r>
              <a:rPr lang="ru-RU" dirty="0" err="1"/>
              <a:t>целта</a:t>
            </a:r>
            <a:r>
              <a:rPr lang="ru-RU" dirty="0"/>
              <a:t> се </a:t>
            </a:r>
            <a:r>
              <a:rPr lang="ru-RU" dirty="0" err="1"/>
              <a:t>изработва</a:t>
            </a:r>
            <a:r>
              <a:rPr lang="ru-RU" dirty="0"/>
              <a:t> </a:t>
            </a:r>
            <a:r>
              <a:rPr lang="ru-RU" dirty="0" err="1"/>
              <a:t>пълен</a:t>
            </a:r>
            <a:r>
              <a:rPr lang="ru-RU" dirty="0"/>
              <a:t> </a:t>
            </a:r>
            <a:r>
              <a:rPr lang="ru-RU" dirty="0" err="1"/>
              <a:t>модел</a:t>
            </a:r>
            <a:r>
              <a:rPr lang="ru-RU" dirty="0"/>
              <a:t> на </a:t>
            </a:r>
            <a:r>
              <a:rPr lang="ru-RU" dirty="0" err="1"/>
              <a:t>цялостните</a:t>
            </a:r>
            <a:r>
              <a:rPr lang="ru-RU" dirty="0"/>
              <a:t> тактически </a:t>
            </a:r>
            <a:r>
              <a:rPr lang="ru-RU" dirty="0" err="1"/>
              <a:t>форми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в </a:t>
            </a:r>
            <a:r>
              <a:rPr lang="ru-RU" dirty="0" err="1"/>
              <a:t>предстоящите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. </a:t>
            </a:r>
            <a:r>
              <a:rPr lang="ru-RU" dirty="0" err="1"/>
              <a:t>Изграждането</a:t>
            </a:r>
            <a:r>
              <a:rPr lang="ru-RU" dirty="0"/>
              <a:t> на </a:t>
            </a:r>
            <a:r>
              <a:rPr lang="ru-RU" dirty="0" err="1"/>
              <a:t>такъв</a:t>
            </a:r>
            <a:r>
              <a:rPr lang="ru-RU" dirty="0"/>
              <a:t> </a:t>
            </a:r>
            <a:r>
              <a:rPr lang="ru-RU" dirty="0" err="1"/>
              <a:t>модел</a:t>
            </a:r>
            <a:r>
              <a:rPr lang="ru-RU" dirty="0"/>
              <a:t> очевидно е трудна задача. От </a:t>
            </a:r>
            <a:r>
              <a:rPr lang="ru-RU" dirty="0" err="1"/>
              <a:t>гледна</a:t>
            </a:r>
            <a:r>
              <a:rPr lang="ru-RU" dirty="0"/>
              <a:t> точка на принципа за </a:t>
            </a:r>
            <a:r>
              <a:rPr lang="ru-RU" dirty="0" err="1"/>
              <a:t>системност</a:t>
            </a:r>
            <a:r>
              <a:rPr lang="ru-RU" dirty="0"/>
              <a:t> и </a:t>
            </a:r>
            <a:r>
              <a:rPr lang="ru-RU" dirty="0" err="1"/>
              <a:t>последователност</a:t>
            </a:r>
            <a:r>
              <a:rPr lang="ru-RU" dirty="0"/>
              <a:t>, </a:t>
            </a:r>
            <a:r>
              <a:rPr lang="ru-RU" dirty="0" err="1"/>
              <a:t>тактическите</a:t>
            </a:r>
            <a:r>
              <a:rPr lang="ru-RU" dirty="0"/>
              <a:t> действия се </a:t>
            </a:r>
            <a:r>
              <a:rPr lang="ru-RU" dirty="0" err="1"/>
              <a:t>усвояват</a:t>
            </a:r>
            <a:r>
              <a:rPr lang="ru-RU" dirty="0"/>
              <a:t> по </a:t>
            </a:r>
            <a:r>
              <a:rPr lang="ru-RU" dirty="0" err="1"/>
              <a:t>следния</a:t>
            </a:r>
            <a:r>
              <a:rPr lang="ru-RU" dirty="0"/>
              <a:t> </a:t>
            </a:r>
            <a:r>
              <a:rPr lang="ru-RU" dirty="0" err="1"/>
              <a:t>ред</a:t>
            </a:r>
            <a:r>
              <a:rPr lang="ru-RU" dirty="0"/>
              <a:t>: без противник, с противник и с активен противник. </a:t>
            </a:r>
            <a:r>
              <a:rPr lang="ru-RU" dirty="0" err="1"/>
              <a:t>Основно</a:t>
            </a:r>
            <a:r>
              <a:rPr lang="ru-RU" dirty="0"/>
              <a:t> </a:t>
            </a:r>
            <a:r>
              <a:rPr lang="ru-RU" dirty="0" err="1"/>
              <a:t>изискване</a:t>
            </a:r>
            <a:r>
              <a:rPr lang="ru-RU" dirty="0"/>
              <a:t> тук е </a:t>
            </a:r>
            <a:r>
              <a:rPr lang="ru-RU" dirty="0" err="1"/>
              <a:t>спортистът</a:t>
            </a:r>
            <a:r>
              <a:rPr lang="ru-RU" dirty="0"/>
              <a:t> сам да </a:t>
            </a:r>
            <a:r>
              <a:rPr lang="ru-RU" dirty="0" err="1"/>
              <a:t>открива</a:t>
            </a:r>
            <a:r>
              <a:rPr lang="ru-RU" dirty="0"/>
              <a:t> </a:t>
            </a:r>
            <a:r>
              <a:rPr lang="ru-RU" dirty="0" err="1"/>
              <a:t>вариантите</a:t>
            </a:r>
            <a:r>
              <a:rPr lang="ru-RU" dirty="0"/>
              <a:t> на </a:t>
            </a:r>
            <a:r>
              <a:rPr lang="ru-RU" dirty="0" err="1"/>
              <a:t>базата</a:t>
            </a:r>
            <a:r>
              <a:rPr lang="ru-RU" dirty="0"/>
              <a:t> на </a:t>
            </a:r>
            <a:r>
              <a:rPr lang="ru-RU" dirty="0" err="1"/>
              <a:t>известни</a:t>
            </a:r>
            <a:r>
              <a:rPr lang="ru-RU" dirty="0"/>
              <a:t> </a:t>
            </a:r>
            <a:r>
              <a:rPr lang="ru-RU" dirty="0" err="1"/>
              <a:t>теоретични</a:t>
            </a:r>
            <a:r>
              <a:rPr lang="ru-RU" dirty="0"/>
              <a:t> </a:t>
            </a:r>
            <a:r>
              <a:rPr lang="ru-RU" dirty="0" err="1"/>
              <a:t>предпоставки</a:t>
            </a:r>
            <a:r>
              <a:rPr lang="ru-RU" dirty="0"/>
              <a:t> и </a:t>
            </a:r>
            <a:r>
              <a:rPr lang="ru-RU" dirty="0" err="1"/>
              <a:t>разсъждения</a:t>
            </a:r>
            <a:r>
              <a:rPr lang="ru-RU" dirty="0"/>
              <a:t>, след </a:t>
            </a:r>
            <a:r>
              <a:rPr lang="ru-RU" dirty="0" err="1"/>
              <a:t>което</a:t>
            </a:r>
            <a:r>
              <a:rPr lang="ru-RU" dirty="0"/>
              <a:t> да </a:t>
            </a:r>
            <a:r>
              <a:rPr lang="ru-RU" dirty="0" err="1"/>
              <a:t>ги</a:t>
            </a:r>
            <a:r>
              <a:rPr lang="ru-RU" dirty="0"/>
              <a:t> </a:t>
            </a:r>
            <a:r>
              <a:rPr lang="ru-RU" dirty="0" err="1"/>
              <a:t>осъществи</a:t>
            </a:r>
            <a:r>
              <a:rPr lang="ru-RU" dirty="0"/>
              <a:t> на практика.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469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D6C6DD1-74DE-4FEE-A933-C1F126132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Определение за тактика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4CDF2BF-7989-4756-BA6F-BDA0176B8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 тактика се  </a:t>
            </a:r>
            <a:r>
              <a:rPr lang="ru-RU" dirty="0" err="1"/>
              <a:t>разбира</a:t>
            </a:r>
            <a:r>
              <a:rPr lang="ru-RU" dirty="0"/>
              <a:t> </a:t>
            </a:r>
            <a:r>
              <a:rPr lang="ru-RU" dirty="0" err="1"/>
              <a:t>творческото</a:t>
            </a:r>
            <a:r>
              <a:rPr lang="ru-RU" dirty="0"/>
              <a:t> и </a:t>
            </a:r>
            <a:r>
              <a:rPr lang="ru-RU" dirty="0" err="1"/>
              <a:t>целесъобразно</a:t>
            </a:r>
            <a:r>
              <a:rPr lang="ru-RU" dirty="0"/>
              <a:t> </a:t>
            </a:r>
            <a:r>
              <a:rPr lang="ru-RU" dirty="0" err="1"/>
              <a:t>избиране</a:t>
            </a:r>
            <a:r>
              <a:rPr lang="ru-RU" dirty="0"/>
              <a:t> и </a:t>
            </a:r>
            <a:r>
              <a:rPr lang="ru-RU" dirty="0" err="1"/>
              <a:t>прилагане</a:t>
            </a:r>
            <a:r>
              <a:rPr lang="ru-RU" dirty="0"/>
              <a:t> на </a:t>
            </a:r>
            <a:r>
              <a:rPr lang="ru-RU" dirty="0" err="1"/>
              <a:t>средствата</a:t>
            </a:r>
            <a:r>
              <a:rPr lang="ru-RU" dirty="0"/>
              <a:t>, </a:t>
            </a:r>
            <a:r>
              <a:rPr lang="ru-RU" dirty="0" err="1"/>
              <a:t>способите</a:t>
            </a:r>
            <a:r>
              <a:rPr lang="ru-RU" dirty="0"/>
              <a:t> и </a:t>
            </a:r>
            <a:r>
              <a:rPr lang="ru-RU" dirty="0" err="1"/>
              <a:t>формите</a:t>
            </a:r>
            <a:r>
              <a:rPr lang="ru-RU" dirty="0"/>
              <a:t> за </a:t>
            </a:r>
            <a:r>
              <a:rPr lang="ru-RU" dirty="0" err="1"/>
              <a:t>най-ефективна</a:t>
            </a:r>
            <a:r>
              <a:rPr lang="ru-RU" dirty="0"/>
              <a:t> </a:t>
            </a:r>
            <a:r>
              <a:rPr lang="ru-RU" dirty="0" err="1"/>
              <a:t>борба</a:t>
            </a:r>
            <a:r>
              <a:rPr lang="ru-RU" dirty="0"/>
              <a:t> с противника в </a:t>
            </a:r>
            <a:r>
              <a:rPr lang="ru-RU" dirty="0" err="1"/>
              <a:t>условията</a:t>
            </a:r>
            <a:r>
              <a:rPr lang="ru-RU" dirty="0"/>
              <a:t> на </a:t>
            </a:r>
            <a:r>
              <a:rPr lang="ru-RU" dirty="0" err="1"/>
              <a:t>състезанието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7719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9BD620D-E394-4BBF-8D4A-A3DCE4CC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Елементи на тактиката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CF53A53-2862-4523-A014-2531935F2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Основните</a:t>
            </a:r>
            <a:r>
              <a:rPr lang="ru-RU" dirty="0"/>
              <a:t> средства на </a:t>
            </a:r>
            <a:r>
              <a:rPr lang="ru-RU" dirty="0" err="1"/>
              <a:t>тактиката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различните</a:t>
            </a:r>
            <a:r>
              <a:rPr lang="ru-RU" dirty="0"/>
              <a:t> технически </a:t>
            </a:r>
            <a:r>
              <a:rPr lang="ru-RU" dirty="0" err="1"/>
              <a:t>похвати</a:t>
            </a:r>
            <a:r>
              <a:rPr lang="ru-RU" dirty="0"/>
              <a:t>. Те се </a:t>
            </a:r>
            <a:r>
              <a:rPr lang="ru-RU" dirty="0" err="1"/>
              <a:t>изграждат</a:t>
            </a:r>
            <a:r>
              <a:rPr lang="ru-RU" dirty="0"/>
              <a:t> в условия, близки до </a:t>
            </a:r>
            <a:r>
              <a:rPr lang="ru-RU" dirty="0" err="1"/>
              <a:t>състезателните</a:t>
            </a:r>
            <a:r>
              <a:rPr lang="ru-RU" dirty="0"/>
              <a:t>, при </a:t>
            </a:r>
            <a:r>
              <a:rPr lang="ru-RU" dirty="0" err="1"/>
              <a:t>съзнателно</a:t>
            </a:r>
            <a:r>
              <a:rPr lang="ru-RU" dirty="0"/>
              <a:t> </a:t>
            </a:r>
            <a:r>
              <a:rPr lang="ru-RU" dirty="0" err="1"/>
              <a:t>насочване</a:t>
            </a:r>
            <a:r>
              <a:rPr lang="ru-RU" dirty="0"/>
              <a:t> на </a:t>
            </a:r>
            <a:r>
              <a:rPr lang="ru-RU" dirty="0" err="1"/>
              <a:t>вниманието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тактическата</a:t>
            </a:r>
            <a:r>
              <a:rPr lang="ru-RU" dirty="0"/>
              <a:t> цел. В </a:t>
            </a:r>
            <a:r>
              <a:rPr lang="ru-RU" dirty="0" err="1"/>
              <a:t>повечето</a:t>
            </a:r>
            <a:r>
              <a:rPr lang="ru-RU" dirty="0"/>
              <a:t> случаи </a:t>
            </a: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състезателни</a:t>
            </a:r>
            <a:r>
              <a:rPr lang="ru-RU" dirty="0"/>
              <a:t> упражнения,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в </a:t>
            </a:r>
            <a:r>
              <a:rPr lang="ru-RU" dirty="0" err="1"/>
              <a:t>спортната</a:t>
            </a:r>
            <a:r>
              <a:rPr lang="ru-RU" dirty="0"/>
              <a:t> </a:t>
            </a:r>
            <a:r>
              <a:rPr lang="ru-RU" dirty="0" err="1"/>
              <a:t>борба</a:t>
            </a:r>
            <a:r>
              <a:rPr lang="ru-RU" dirty="0"/>
              <a:t> по </a:t>
            </a:r>
            <a:r>
              <a:rPr lang="ru-RU" dirty="0" err="1"/>
              <a:t>най-целесъобразен</a:t>
            </a:r>
            <a:r>
              <a:rPr lang="ru-RU" dirty="0"/>
              <a:t> начин, в </a:t>
            </a:r>
            <a:r>
              <a:rPr lang="ru-RU" dirty="0" err="1"/>
              <a:t>зависимост</a:t>
            </a:r>
            <a:r>
              <a:rPr lang="ru-RU" dirty="0"/>
              <a:t> от </a:t>
            </a:r>
            <a:r>
              <a:rPr lang="ru-RU" dirty="0" err="1"/>
              <a:t>конкретната</a:t>
            </a:r>
            <a:r>
              <a:rPr lang="ru-RU" dirty="0"/>
              <a:t> </a:t>
            </a:r>
            <a:r>
              <a:rPr lang="ru-RU" dirty="0" err="1"/>
              <a:t>състезателна</a:t>
            </a:r>
            <a:r>
              <a:rPr lang="ru-RU" dirty="0"/>
              <a:t> ситуация.</a:t>
            </a:r>
          </a:p>
          <a:p>
            <a:pPr marL="0" indent="0">
              <a:buNone/>
            </a:pPr>
            <a:r>
              <a:rPr lang="ru-RU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644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98D86DD-385C-401C-8F61-C05C6C2C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Способи 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C16643F-3EB3-4E8A-BC09-02FCD565B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Способите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организираните</a:t>
            </a:r>
            <a:r>
              <a:rPr lang="ru-RU" dirty="0"/>
              <a:t> действия на отбора,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състезатели</a:t>
            </a:r>
            <a:r>
              <a:rPr lang="ru-RU" dirty="0"/>
              <a:t> или отделен </a:t>
            </a:r>
            <a:r>
              <a:rPr lang="ru-RU" dirty="0" err="1"/>
              <a:t>състезател</a:t>
            </a:r>
            <a:r>
              <a:rPr lang="ru-RU" dirty="0"/>
              <a:t> за </a:t>
            </a:r>
            <a:r>
              <a:rPr lang="ru-RU" dirty="0" err="1"/>
              <a:t>борба</a:t>
            </a:r>
            <a:r>
              <a:rPr lang="ru-RU" dirty="0"/>
              <a:t> с противника. Те </a:t>
            </a:r>
            <a:r>
              <a:rPr lang="ru-RU" dirty="0" err="1"/>
              <a:t>са</a:t>
            </a:r>
            <a:r>
              <a:rPr lang="ru-RU" dirty="0"/>
              <a:t> :</a:t>
            </a:r>
            <a:r>
              <a:rPr lang="ru-RU" dirty="0" err="1"/>
              <a:t>индивидуални</a:t>
            </a:r>
            <a:r>
              <a:rPr lang="ru-RU" dirty="0"/>
              <a:t>, </a:t>
            </a:r>
            <a:r>
              <a:rPr lang="ru-RU" dirty="0" err="1"/>
              <a:t>групови</a:t>
            </a:r>
            <a:r>
              <a:rPr lang="ru-RU" dirty="0"/>
              <a:t> и </a:t>
            </a:r>
            <a:r>
              <a:rPr lang="ru-RU" dirty="0" err="1"/>
              <a:t>отборни</a:t>
            </a:r>
            <a:r>
              <a:rPr lang="ru-RU" dirty="0"/>
              <a:t>. </a:t>
            </a:r>
            <a:r>
              <a:rPr lang="ru-RU" dirty="0" err="1"/>
              <a:t>Успехът</a:t>
            </a:r>
            <a:r>
              <a:rPr lang="ru-RU" dirty="0"/>
              <a:t> на </a:t>
            </a:r>
            <a:r>
              <a:rPr lang="ru-RU" dirty="0" err="1"/>
              <a:t>индивидуалните</a:t>
            </a:r>
            <a:r>
              <a:rPr lang="ru-RU" dirty="0"/>
              <a:t> действия (тактически </a:t>
            </a:r>
            <a:r>
              <a:rPr lang="ru-RU" dirty="0" err="1"/>
              <a:t>ходове</a:t>
            </a:r>
            <a:r>
              <a:rPr lang="ru-RU" dirty="0"/>
              <a:t>) </a:t>
            </a:r>
            <a:r>
              <a:rPr lang="ru-RU" dirty="0" err="1"/>
              <a:t>зависи</a:t>
            </a:r>
            <a:r>
              <a:rPr lang="ru-RU" dirty="0"/>
              <a:t> </a:t>
            </a:r>
            <a:r>
              <a:rPr lang="ru-RU" dirty="0" err="1"/>
              <a:t>както</a:t>
            </a:r>
            <a:r>
              <a:rPr lang="ru-RU" dirty="0"/>
              <a:t> от </a:t>
            </a:r>
            <a:r>
              <a:rPr lang="ru-RU" dirty="0" err="1"/>
              <a:t>техническата</a:t>
            </a:r>
            <a:r>
              <a:rPr lang="ru-RU" dirty="0"/>
              <a:t> и </a:t>
            </a:r>
            <a:r>
              <a:rPr lang="ru-RU" dirty="0" err="1"/>
              <a:t>физическата</a:t>
            </a:r>
            <a:r>
              <a:rPr lang="ru-RU" dirty="0"/>
              <a:t> подготовка на </a:t>
            </a:r>
            <a:r>
              <a:rPr lang="ru-RU" dirty="0" err="1"/>
              <a:t>отделните</a:t>
            </a:r>
            <a:r>
              <a:rPr lang="ru-RU" dirty="0"/>
              <a:t> </a:t>
            </a:r>
            <a:r>
              <a:rPr lang="ru-RU" dirty="0" err="1"/>
              <a:t>състезатели</a:t>
            </a:r>
            <a:r>
              <a:rPr lang="ru-RU" dirty="0"/>
              <a:t>, </a:t>
            </a:r>
            <a:r>
              <a:rPr lang="ru-RU" dirty="0" err="1"/>
              <a:t>така</a:t>
            </a:r>
            <a:r>
              <a:rPr lang="ru-RU" dirty="0"/>
              <a:t> и от </a:t>
            </a:r>
            <a:r>
              <a:rPr lang="ru-RU" dirty="0" err="1"/>
              <a:t>способността</a:t>
            </a:r>
            <a:r>
              <a:rPr lang="ru-RU" dirty="0"/>
              <a:t> им за </a:t>
            </a:r>
            <a:r>
              <a:rPr lang="ru-RU" dirty="0" err="1"/>
              <a:t>бърза</a:t>
            </a:r>
            <a:r>
              <a:rPr lang="ru-RU" dirty="0"/>
              <a:t> и точна оценка на </a:t>
            </a:r>
            <a:r>
              <a:rPr lang="ru-RU" dirty="0" err="1"/>
              <a:t>обстановката</a:t>
            </a:r>
            <a:r>
              <a:rPr lang="ru-RU" dirty="0"/>
              <a:t>. </a:t>
            </a:r>
          </a:p>
          <a:p>
            <a:r>
              <a:rPr lang="ru-RU" dirty="0" err="1"/>
              <a:t>Груповите</a:t>
            </a:r>
            <a:r>
              <a:rPr lang="ru-RU" dirty="0"/>
              <a:t> действия </a:t>
            </a:r>
            <a:r>
              <a:rPr lang="ru-RU" dirty="0" err="1"/>
              <a:t>представляват</a:t>
            </a:r>
            <a:r>
              <a:rPr lang="ru-RU" dirty="0"/>
              <a:t> </a:t>
            </a:r>
            <a:r>
              <a:rPr lang="ru-RU" dirty="0" err="1"/>
              <a:t>организирани</a:t>
            </a:r>
            <a:r>
              <a:rPr lang="ru-RU" dirty="0"/>
              <a:t> взаимодействия на </a:t>
            </a:r>
            <a:r>
              <a:rPr lang="ru-RU" dirty="0" err="1"/>
              <a:t>двама</a:t>
            </a:r>
            <a:r>
              <a:rPr lang="ru-RU" dirty="0"/>
              <a:t> или </a:t>
            </a:r>
            <a:r>
              <a:rPr lang="ru-RU" dirty="0" err="1"/>
              <a:t>повече</a:t>
            </a:r>
            <a:r>
              <a:rPr lang="ru-RU" dirty="0"/>
              <a:t> </a:t>
            </a:r>
            <a:r>
              <a:rPr lang="ru-RU" dirty="0" err="1"/>
              <a:t>състезатели</a:t>
            </a:r>
            <a:r>
              <a:rPr lang="ru-RU" dirty="0"/>
              <a:t> за </a:t>
            </a:r>
            <a:r>
              <a:rPr lang="ru-RU" dirty="0" err="1"/>
              <a:t>решаването</a:t>
            </a:r>
            <a:r>
              <a:rPr lang="ru-RU" dirty="0"/>
              <a:t> на дадена </a:t>
            </a:r>
            <a:r>
              <a:rPr lang="ru-RU" dirty="0" err="1"/>
              <a:t>тактическа</a:t>
            </a:r>
            <a:r>
              <a:rPr lang="ru-RU" dirty="0"/>
              <a:t> задача. Те се </a:t>
            </a:r>
            <a:r>
              <a:rPr lang="ru-RU" dirty="0" err="1"/>
              <a:t>срещат</a:t>
            </a:r>
            <a:r>
              <a:rPr lang="ru-RU" dirty="0"/>
              <a:t> </a:t>
            </a:r>
            <a:r>
              <a:rPr lang="ru-RU" dirty="0" err="1"/>
              <a:t>най-често</a:t>
            </a:r>
            <a:r>
              <a:rPr lang="ru-RU" dirty="0"/>
              <a:t> при </a:t>
            </a:r>
            <a:r>
              <a:rPr lang="ru-RU" dirty="0" err="1"/>
              <a:t>спортните</a:t>
            </a:r>
            <a:r>
              <a:rPr lang="ru-RU" dirty="0"/>
              <a:t> </a:t>
            </a:r>
            <a:r>
              <a:rPr lang="ru-RU" dirty="0" err="1"/>
              <a:t>игри</a:t>
            </a:r>
            <a:r>
              <a:rPr lang="ru-RU" dirty="0"/>
              <a:t>, но </a:t>
            </a:r>
            <a:r>
              <a:rPr lang="ru-RU" dirty="0" err="1"/>
              <a:t>намират</a:t>
            </a:r>
            <a:r>
              <a:rPr lang="ru-RU" dirty="0"/>
              <a:t> </a:t>
            </a:r>
            <a:r>
              <a:rPr lang="ru-RU" dirty="0" err="1"/>
              <a:t>място</a:t>
            </a:r>
            <a:r>
              <a:rPr lang="ru-RU" dirty="0"/>
              <a:t> и при </a:t>
            </a:r>
            <a:r>
              <a:rPr lang="ru-RU" dirty="0" err="1"/>
              <a:t>индивидуалните</a:t>
            </a:r>
            <a:r>
              <a:rPr lang="ru-RU" dirty="0"/>
              <a:t> </a:t>
            </a:r>
            <a:r>
              <a:rPr lang="ru-RU" dirty="0" err="1"/>
              <a:t>дисциплини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вид на </a:t>
            </a:r>
            <a:r>
              <a:rPr lang="ru-RU" dirty="0" err="1"/>
              <a:t>групова</a:t>
            </a:r>
            <a:r>
              <a:rPr lang="ru-RU" dirty="0"/>
              <a:t> тактика (</a:t>
            </a:r>
            <a:r>
              <a:rPr lang="ru-RU" dirty="0" err="1"/>
              <a:t>някои</a:t>
            </a:r>
            <a:r>
              <a:rPr lang="ru-RU" dirty="0"/>
              <a:t> </a:t>
            </a:r>
            <a:r>
              <a:rPr lang="ru-RU" dirty="0" err="1"/>
              <a:t>видове</a:t>
            </a:r>
            <a:r>
              <a:rPr lang="ru-RU" dirty="0"/>
              <a:t> </a:t>
            </a:r>
            <a:r>
              <a:rPr lang="ru-RU" dirty="0" err="1"/>
              <a:t>бягания</a:t>
            </a:r>
            <a:r>
              <a:rPr lang="ru-RU" dirty="0"/>
              <a:t>, </a:t>
            </a:r>
            <a:r>
              <a:rPr lang="ru-RU" dirty="0" err="1"/>
              <a:t>щафети</a:t>
            </a:r>
            <a:r>
              <a:rPr lang="ru-RU" dirty="0"/>
              <a:t>, </a:t>
            </a:r>
            <a:r>
              <a:rPr lang="ru-RU" dirty="0" err="1"/>
              <a:t>колоездене</a:t>
            </a:r>
            <a:r>
              <a:rPr lang="ru-RU" dirty="0"/>
              <a:t>). В </a:t>
            </a:r>
            <a:r>
              <a:rPr lang="ru-RU" dirty="0" err="1"/>
              <a:t>основата</a:t>
            </a:r>
            <a:r>
              <a:rPr lang="ru-RU" dirty="0"/>
              <a:t> на </a:t>
            </a:r>
            <a:r>
              <a:rPr lang="ru-RU" dirty="0" err="1"/>
              <a:t>груповите</a:t>
            </a:r>
            <a:r>
              <a:rPr lang="ru-RU" dirty="0"/>
              <a:t> действия при </a:t>
            </a:r>
            <a:r>
              <a:rPr lang="ru-RU" dirty="0" err="1"/>
              <a:t>спортните</a:t>
            </a:r>
            <a:r>
              <a:rPr lang="ru-RU" dirty="0"/>
              <a:t> </a:t>
            </a:r>
            <a:r>
              <a:rPr lang="ru-RU" dirty="0" err="1"/>
              <a:t>игри</a:t>
            </a:r>
            <a:r>
              <a:rPr lang="ru-RU" dirty="0"/>
              <a:t> лежат </a:t>
            </a:r>
            <a:r>
              <a:rPr lang="ru-RU" dirty="0" err="1"/>
              <a:t>тактическите</a:t>
            </a:r>
            <a:r>
              <a:rPr lang="ru-RU" dirty="0"/>
              <a:t> комбинации. </a:t>
            </a:r>
          </a:p>
          <a:p>
            <a:r>
              <a:rPr lang="ru-RU" dirty="0" err="1"/>
              <a:t>Отборните</a:t>
            </a:r>
            <a:r>
              <a:rPr lang="ru-RU" dirty="0"/>
              <a:t> действия се </a:t>
            </a:r>
            <a:r>
              <a:rPr lang="ru-RU" dirty="0" err="1"/>
              <a:t>изразяват</a:t>
            </a:r>
            <a:r>
              <a:rPr lang="ru-RU" dirty="0"/>
              <a:t> в </a:t>
            </a:r>
            <a:r>
              <a:rPr lang="ru-RU" dirty="0" err="1"/>
              <a:t>едновременното</a:t>
            </a:r>
            <a:r>
              <a:rPr lang="ru-RU" dirty="0"/>
              <a:t> или </a:t>
            </a:r>
            <a:r>
              <a:rPr lang="ru-RU" dirty="0" err="1"/>
              <a:t>последователното</a:t>
            </a:r>
            <a:r>
              <a:rPr lang="ru-RU" dirty="0"/>
              <a:t> участие на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състезатели</a:t>
            </a:r>
            <a:r>
              <a:rPr lang="ru-RU" dirty="0"/>
              <a:t> в </a:t>
            </a:r>
            <a:r>
              <a:rPr lang="ru-RU" dirty="0" err="1"/>
              <a:t>рамките</a:t>
            </a:r>
            <a:r>
              <a:rPr lang="ru-RU" dirty="0"/>
              <a:t> на дадена система, </a:t>
            </a:r>
            <a:r>
              <a:rPr lang="ru-RU" dirty="0" err="1"/>
              <a:t>която</a:t>
            </a:r>
            <a:r>
              <a:rPr lang="ru-RU" dirty="0"/>
              <a:t> </a:t>
            </a:r>
            <a:r>
              <a:rPr lang="ru-RU" dirty="0" err="1"/>
              <a:t>представлява</a:t>
            </a:r>
            <a:r>
              <a:rPr lang="ru-RU" dirty="0"/>
              <a:t> динамичен </a:t>
            </a:r>
            <a:r>
              <a:rPr lang="ru-RU" dirty="0" err="1"/>
              <a:t>модел</a:t>
            </a:r>
            <a:r>
              <a:rPr lang="ru-RU" dirty="0"/>
              <a:t> на </a:t>
            </a:r>
            <a:r>
              <a:rPr lang="ru-RU" dirty="0" err="1"/>
              <a:t>основните</a:t>
            </a:r>
            <a:r>
              <a:rPr lang="ru-RU" dirty="0"/>
              <a:t> действия на </a:t>
            </a:r>
            <a:r>
              <a:rPr lang="ru-RU" dirty="0" err="1"/>
              <a:t>целия</a:t>
            </a:r>
            <a:r>
              <a:rPr lang="ru-RU" dirty="0"/>
              <a:t> отбор, </a:t>
            </a:r>
            <a:r>
              <a:rPr lang="ru-RU" dirty="0" err="1"/>
              <a:t>обединени</a:t>
            </a:r>
            <a:r>
              <a:rPr lang="ru-RU" dirty="0"/>
              <a:t> от </a:t>
            </a:r>
            <a:r>
              <a:rPr lang="ru-RU" dirty="0" err="1"/>
              <a:t>някаква</a:t>
            </a:r>
            <a:r>
              <a:rPr lang="ru-RU" dirty="0"/>
              <a:t> </a:t>
            </a:r>
            <a:r>
              <a:rPr lang="ru-RU" dirty="0" err="1"/>
              <a:t>игрова</a:t>
            </a:r>
            <a:r>
              <a:rPr lang="ru-RU" dirty="0"/>
              <a:t> идея или принцип. В случая </a:t>
            </a:r>
            <a:r>
              <a:rPr lang="ru-RU" dirty="0" err="1"/>
              <a:t>състезателите</a:t>
            </a:r>
            <a:r>
              <a:rPr lang="ru-RU" dirty="0"/>
              <a:t> </a:t>
            </a:r>
            <a:r>
              <a:rPr lang="ru-RU" dirty="0" err="1"/>
              <a:t>могат</a:t>
            </a:r>
            <a:r>
              <a:rPr lang="ru-RU" dirty="0"/>
              <a:t> да </a:t>
            </a:r>
            <a:r>
              <a:rPr lang="ru-RU" dirty="0" err="1"/>
              <a:t>проявяват</a:t>
            </a:r>
            <a:r>
              <a:rPr lang="ru-RU" dirty="0"/>
              <a:t> </a:t>
            </a:r>
            <a:r>
              <a:rPr lang="ru-RU" dirty="0" err="1"/>
              <a:t>своите</a:t>
            </a:r>
            <a:r>
              <a:rPr lang="ru-RU" dirty="0"/>
              <a:t> </a:t>
            </a:r>
            <a:r>
              <a:rPr lang="ru-RU" dirty="0" err="1"/>
              <a:t>възможности</a:t>
            </a:r>
            <a:r>
              <a:rPr lang="ru-RU" dirty="0"/>
              <a:t> благодарение на </a:t>
            </a:r>
            <a:r>
              <a:rPr lang="ru-RU" dirty="0" err="1"/>
              <a:t>определени</a:t>
            </a:r>
            <a:r>
              <a:rPr lang="ru-RU" dirty="0"/>
              <a:t> </a:t>
            </a:r>
            <a:r>
              <a:rPr lang="ru-RU" dirty="0" err="1"/>
              <a:t>изходни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на игра, </a:t>
            </a:r>
            <a:r>
              <a:rPr lang="ru-RU" dirty="0" err="1"/>
              <a:t>наречени</a:t>
            </a:r>
            <a:r>
              <a:rPr lang="ru-RU" dirty="0"/>
              <a:t> „формации”.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085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D14036E-73B6-437B-9E72-804B34025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Форми на тактиката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A5C63E6-D76A-4467-88E7-60716ED00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Формите</a:t>
            </a:r>
            <a:r>
              <a:rPr lang="ru-RU" dirty="0"/>
              <a:t> на </a:t>
            </a:r>
            <a:r>
              <a:rPr lang="ru-RU" dirty="0" err="1"/>
              <a:t>тактиката</a:t>
            </a:r>
            <a:r>
              <a:rPr lang="ru-RU" dirty="0"/>
              <a:t> се разделят на </a:t>
            </a:r>
            <a:r>
              <a:rPr lang="ru-RU" dirty="0" err="1"/>
              <a:t>пасивни</a:t>
            </a:r>
            <a:r>
              <a:rPr lang="ru-RU" dirty="0"/>
              <a:t> и </a:t>
            </a:r>
            <a:r>
              <a:rPr lang="ru-RU" dirty="0" err="1"/>
              <a:t>активни</a:t>
            </a:r>
            <a:r>
              <a:rPr lang="ru-RU" dirty="0"/>
              <a:t>. </a:t>
            </a:r>
          </a:p>
          <a:p>
            <a:r>
              <a:rPr lang="ru-RU" dirty="0" err="1"/>
              <a:t>Целта</a:t>
            </a:r>
            <a:r>
              <a:rPr lang="ru-RU" dirty="0"/>
              <a:t> на </a:t>
            </a:r>
            <a:r>
              <a:rPr lang="ru-RU" dirty="0" err="1"/>
              <a:t>пасивната</a:t>
            </a:r>
            <a:r>
              <a:rPr lang="ru-RU" dirty="0"/>
              <a:t> тактика е да се </a:t>
            </a:r>
            <a:r>
              <a:rPr lang="ru-RU" dirty="0" err="1"/>
              <a:t>пестят</a:t>
            </a:r>
            <a:r>
              <a:rPr lang="ru-RU" dirty="0"/>
              <a:t> физически </a:t>
            </a:r>
            <a:r>
              <a:rPr lang="ru-RU" dirty="0" err="1"/>
              <a:t>сили</a:t>
            </a:r>
            <a:r>
              <a:rPr lang="ru-RU" dirty="0"/>
              <a:t>, да се </a:t>
            </a:r>
            <a:r>
              <a:rPr lang="ru-RU" dirty="0" err="1"/>
              <a:t>запази</a:t>
            </a:r>
            <a:r>
              <a:rPr lang="ru-RU" dirty="0"/>
              <a:t> </a:t>
            </a:r>
            <a:r>
              <a:rPr lang="ru-RU" dirty="0" err="1"/>
              <a:t>някакъв</a:t>
            </a:r>
            <a:r>
              <a:rPr lang="ru-RU" dirty="0"/>
              <a:t> </a:t>
            </a:r>
            <a:r>
              <a:rPr lang="ru-RU" dirty="0" err="1"/>
              <a:t>резултат</a:t>
            </a:r>
            <a:r>
              <a:rPr lang="ru-RU" dirty="0"/>
              <a:t> или да се загуби с </a:t>
            </a:r>
            <a:r>
              <a:rPr lang="ru-RU" dirty="0" err="1"/>
              <a:t>възможно</a:t>
            </a:r>
            <a:r>
              <a:rPr lang="ru-RU" dirty="0"/>
              <a:t> </a:t>
            </a:r>
            <a:r>
              <a:rPr lang="ru-RU" dirty="0" err="1"/>
              <a:t>най</a:t>
            </a:r>
            <a:r>
              <a:rPr lang="ru-RU" dirty="0"/>
              <a:t>-малка </a:t>
            </a:r>
            <a:r>
              <a:rPr lang="ru-RU" dirty="0" err="1"/>
              <a:t>разлика</a:t>
            </a:r>
            <a:r>
              <a:rPr lang="ru-RU" dirty="0"/>
              <a:t>, да се </a:t>
            </a:r>
            <a:r>
              <a:rPr lang="ru-RU" dirty="0" err="1"/>
              <a:t>изчака</a:t>
            </a:r>
            <a:r>
              <a:rPr lang="ru-RU" dirty="0"/>
              <a:t> или </a:t>
            </a:r>
            <a:r>
              <a:rPr lang="ru-RU" dirty="0" err="1"/>
              <a:t>предизвика</a:t>
            </a:r>
            <a:r>
              <a:rPr lang="ru-RU" dirty="0"/>
              <a:t> </a:t>
            </a:r>
            <a:r>
              <a:rPr lang="ru-RU" dirty="0" err="1"/>
              <a:t>противникът</a:t>
            </a:r>
            <a:r>
              <a:rPr lang="ru-RU" dirty="0"/>
              <a:t> за </a:t>
            </a:r>
            <a:r>
              <a:rPr lang="ru-RU" dirty="0" err="1"/>
              <a:t>контраатака</a:t>
            </a:r>
            <a:r>
              <a:rPr lang="ru-RU" dirty="0"/>
              <a:t> и т. н. В </a:t>
            </a:r>
            <a:r>
              <a:rPr lang="ru-RU" dirty="0" err="1"/>
              <a:t>редица</a:t>
            </a:r>
            <a:r>
              <a:rPr lang="ru-RU" dirty="0"/>
              <a:t> случаи </a:t>
            </a:r>
            <a:r>
              <a:rPr lang="ru-RU" dirty="0" err="1"/>
              <a:t>тя</a:t>
            </a:r>
            <a:r>
              <a:rPr lang="ru-RU" dirty="0"/>
              <a:t> е </a:t>
            </a:r>
            <a:r>
              <a:rPr lang="ru-RU" dirty="0" err="1"/>
              <a:t>наложителна</a:t>
            </a:r>
            <a:r>
              <a:rPr lang="ru-RU" dirty="0"/>
              <a:t> </a:t>
            </a:r>
            <a:r>
              <a:rPr lang="ru-RU" dirty="0" err="1"/>
              <a:t>поради</a:t>
            </a:r>
            <a:r>
              <a:rPr lang="ru-RU" dirty="0"/>
              <a:t> </a:t>
            </a:r>
            <a:r>
              <a:rPr lang="ru-RU" dirty="0" err="1"/>
              <a:t>явното</a:t>
            </a:r>
            <a:r>
              <a:rPr lang="ru-RU" dirty="0"/>
              <a:t> </a:t>
            </a:r>
            <a:r>
              <a:rPr lang="ru-RU" dirty="0" err="1"/>
              <a:t>несъответствие</a:t>
            </a:r>
            <a:r>
              <a:rPr lang="ru-RU" dirty="0"/>
              <a:t> в </a:t>
            </a:r>
            <a:r>
              <a:rPr lang="ru-RU" dirty="0" err="1"/>
              <a:t>силите</a:t>
            </a:r>
            <a:r>
              <a:rPr lang="ru-RU" dirty="0"/>
              <a:t> на </a:t>
            </a:r>
            <a:r>
              <a:rPr lang="ru-RU" dirty="0" err="1"/>
              <a:t>противниците</a:t>
            </a:r>
            <a:r>
              <a:rPr lang="ru-RU" dirty="0"/>
              <a:t>. </a:t>
            </a:r>
          </a:p>
          <a:p>
            <a:r>
              <a:rPr lang="ru-RU" dirty="0" err="1"/>
              <a:t>Активната</a:t>
            </a:r>
            <a:r>
              <a:rPr lang="ru-RU" dirty="0"/>
              <a:t> тактика </a:t>
            </a:r>
            <a:r>
              <a:rPr lang="ru-RU" dirty="0" err="1"/>
              <a:t>има</a:t>
            </a:r>
            <a:r>
              <a:rPr lang="ru-RU" dirty="0"/>
              <a:t> широко приложение и е </a:t>
            </a:r>
            <a:r>
              <a:rPr lang="ru-RU" dirty="0" err="1"/>
              <a:t>значително</a:t>
            </a:r>
            <a:r>
              <a:rPr lang="ru-RU" dirty="0"/>
              <a:t> </a:t>
            </a:r>
            <a:r>
              <a:rPr lang="ru-RU" dirty="0" err="1"/>
              <a:t>по-разнообразна</a:t>
            </a:r>
            <a:r>
              <a:rPr lang="ru-RU" dirty="0"/>
              <a:t>. За </a:t>
            </a:r>
            <a:r>
              <a:rPr lang="ru-RU" dirty="0" err="1"/>
              <a:t>нея</a:t>
            </a:r>
            <a:r>
              <a:rPr lang="ru-RU" dirty="0"/>
              <a:t> е характерно </a:t>
            </a:r>
            <a:r>
              <a:rPr lang="ru-RU" dirty="0" err="1"/>
              <a:t>принуждаването</a:t>
            </a:r>
            <a:r>
              <a:rPr lang="ru-RU" dirty="0"/>
              <a:t> на противника да </a:t>
            </a:r>
            <a:r>
              <a:rPr lang="ru-RU" dirty="0" err="1"/>
              <a:t>извършва</a:t>
            </a:r>
            <a:r>
              <a:rPr lang="ru-RU" dirty="0"/>
              <a:t> </a:t>
            </a:r>
            <a:r>
              <a:rPr lang="ru-RU" dirty="0" err="1"/>
              <a:t>такива</a:t>
            </a:r>
            <a:r>
              <a:rPr lang="ru-RU" dirty="0"/>
              <a:t> действия, </a:t>
            </a:r>
            <a:r>
              <a:rPr lang="ru-RU" dirty="0" err="1"/>
              <a:t>които</a:t>
            </a:r>
            <a:r>
              <a:rPr lang="ru-RU" dirty="0"/>
              <a:t> не </a:t>
            </a:r>
            <a:r>
              <a:rPr lang="ru-RU" dirty="0" err="1"/>
              <a:t>са</a:t>
            </a:r>
            <a:r>
              <a:rPr lang="ru-RU" dirty="0"/>
              <a:t> в </a:t>
            </a:r>
            <a:r>
              <a:rPr lang="ru-RU" dirty="0" err="1"/>
              <a:t>негов</a:t>
            </a:r>
            <a:r>
              <a:rPr lang="ru-RU" dirty="0"/>
              <a:t> интерес. </a:t>
            </a:r>
            <a:r>
              <a:rPr lang="ru-RU" dirty="0" err="1"/>
              <a:t>Тя</a:t>
            </a:r>
            <a:r>
              <a:rPr lang="ru-RU" dirty="0"/>
              <a:t> се </a:t>
            </a:r>
            <a:r>
              <a:rPr lang="ru-RU" dirty="0" err="1"/>
              <a:t>прилага</a:t>
            </a:r>
            <a:r>
              <a:rPr lang="ru-RU" dirty="0"/>
              <a:t> чрез </a:t>
            </a:r>
            <a:r>
              <a:rPr lang="ru-RU" dirty="0" err="1"/>
              <a:t>неочаквана</a:t>
            </a:r>
            <a:r>
              <a:rPr lang="ru-RU" dirty="0"/>
              <a:t> </a:t>
            </a:r>
            <a:r>
              <a:rPr lang="ru-RU" dirty="0" err="1"/>
              <a:t>смяна</a:t>
            </a:r>
            <a:r>
              <a:rPr lang="ru-RU" dirty="0"/>
              <a:t> на </a:t>
            </a:r>
            <a:r>
              <a:rPr lang="ru-RU" dirty="0" err="1"/>
              <a:t>темпото</a:t>
            </a:r>
            <a:r>
              <a:rPr lang="ru-RU" dirty="0"/>
              <a:t>, </a:t>
            </a:r>
            <a:r>
              <a:rPr lang="ru-RU" dirty="0" err="1"/>
              <a:t>системите</a:t>
            </a:r>
            <a:r>
              <a:rPr lang="ru-RU" dirty="0"/>
              <a:t> на игра, </a:t>
            </a:r>
            <a:r>
              <a:rPr lang="ru-RU" dirty="0" err="1"/>
              <a:t>тактическите</a:t>
            </a:r>
            <a:r>
              <a:rPr lang="ru-RU" dirty="0"/>
              <a:t> комбинации и т. н. При </a:t>
            </a:r>
            <a:r>
              <a:rPr lang="ru-RU" dirty="0" err="1"/>
              <a:t>всички</a:t>
            </a:r>
            <a:r>
              <a:rPr lang="ru-RU" dirty="0"/>
              <a:t> случаи </a:t>
            </a:r>
            <a:r>
              <a:rPr lang="ru-RU" dirty="0" err="1"/>
              <a:t>прилаганата</a:t>
            </a:r>
            <a:r>
              <a:rPr lang="ru-RU" dirty="0"/>
              <a:t> тактика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бъде</a:t>
            </a:r>
            <a:r>
              <a:rPr lang="ru-RU" dirty="0"/>
              <a:t> </a:t>
            </a:r>
            <a:r>
              <a:rPr lang="ru-RU" dirty="0" err="1"/>
              <a:t>резултатна</a:t>
            </a:r>
            <a:r>
              <a:rPr lang="ru-RU" dirty="0"/>
              <a:t>, </a:t>
            </a:r>
            <a:r>
              <a:rPr lang="ru-RU" dirty="0" err="1"/>
              <a:t>ако</a:t>
            </a:r>
            <a:r>
              <a:rPr lang="ru-RU" dirty="0"/>
              <a:t> е  </a:t>
            </a:r>
            <a:r>
              <a:rPr lang="ru-RU" dirty="0" err="1"/>
              <a:t>съобразена</a:t>
            </a:r>
            <a:r>
              <a:rPr lang="ru-RU" dirty="0"/>
              <a:t> с </a:t>
            </a:r>
            <a:r>
              <a:rPr lang="ru-RU" dirty="0" err="1"/>
              <a:t>физическите</a:t>
            </a:r>
            <a:r>
              <a:rPr lang="ru-RU" dirty="0"/>
              <a:t> и с </a:t>
            </a:r>
            <a:r>
              <a:rPr lang="ru-RU" dirty="0" err="1"/>
              <a:t>техническите</a:t>
            </a:r>
            <a:r>
              <a:rPr lang="ru-RU" dirty="0"/>
              <a:t> </a:t>
            </a:r>
            <a:r>
              <a:rPr lang="ru-RU" dirty="0" err="1"/>
              <a:t>възможности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8045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2E26516-7585-4765-B66E-CC1B54536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Етапи на спортната тактика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01A4923-E5E9-41F1-BB03-C3A13C0D1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тактически </a:t>
            </a:r>
            <a:r>
              <a:rPr lang="ru-RU" dirty="0" err="1"/>
              <a:t>замисъл</a:t>
            </a:r>
            <a:endParaRPr lang="ru-RU" dirty="0"/>
          </a:p>
          <a:p>
            <a:r>
              <a:rPr lang="ru-RU" dirty="0"/>
              <a:t>тактически план</a:t>
            </a:r>
          </a:p>
          <a:p>
            <a:r>
              <a:rPr lang="ru-RU" dirty="0"/>
              <a:t> </a:t>
            </a:r>
            <a:r>
              <a:rPr lang="ru-RU" dirty="0" err="1"/>
              <a:t>тактическо</a:t>
            </a:r>
            <a:r>
              <a:rPr lang="ru-RU" dirty="0"/>
              <a:t> действие.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770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96F72F9-6E26-418B-9928-6DDDB2D4F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Тактически замисъл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2934831-17A5-425B-AF94-FCD59A852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Тактическият</a:t>
            </a:r>
            <a:r>
              <a:rPr lang="ru-RU" dirty="0"/>
              <a:t> </a:t>
            </a:r>
            <a:r>
              <a:rPr lang="ru-RU" dirty="0" err="1"/>
              <a:t>замисъл</a:t>
            </a:r>
            <a:r>
              <a:rPr lang="ru-RU" dirty="0"/>
              <a:t> се </a:t>
            </a:r>
            <a:r>
              <a:rPr lang="ru-RU" dirty="0" err="1"/>
              <a:t>разработва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състезанието</a:t>
            </a:r>
            <a:r>
              <a:rPr lang="ru-RU" dirty="0"/>
              <a:t>. Той </a:t>
            </a:r>
            <a:r>
              <a:rPr lang="ru-RU" dirty="0" err="1"/>
              <a:t>съдържа</a:t>
            </a:r>
            <a:r>
              <a:rPr lang="ru-RU" dirty="0"/>
              <a:t> </a:t>
            </a:r>
            <a:r>
              <a:rPr lang="ru-RU" dirty="0" err="1"/>
              <a:t>целта</a:t>
            </a:r>
            <a:r>
              <a:rPr lang="ru-RU" dirty="0"/>
              <a:t> и </a:t>
            </a:r>
            <a:r>
              <a:rPr lang="ru-RU" dirty="0" err="1"/>
              <a:t>задачите</a:t>
            </a:r>
            <a:r>
              <a:rPr lang="ru-RU" dirty="0"/>
              <a:t> на </a:t>
            </a:r>
            <a:r>
              <a:rPr lang="ru-RU" dirty="0" err="1"/>
              <a:t>тактиката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трябва</a:t>
            </a:r>
            <a:r>
              <a:rPr lang="ru-RU" dirty="0"/>
              <a:t> да </a:t>
            </a:r>
            <a:r>
              <a:rPr lang="ru-RU" dirty="0" err="1"/>
              <a:t>бъдат</a:t>
            </a:r>
            <a:r>
              <a:rPr lang="ru-RU" dirty="0"/>
              <a:t> </a:t>
            </a:r>
            <a:r>
              <a:rPr lang="ru-RU" dirty="0" err="1"/>
              <a:t>постигнати</a:t>
            </a:r>
            <a:r>
              <a:rPr lang="ru-RU" dirty="0"/>
              <a:t> от </a:t>
            </a:r>
            <a:r>
              <a:rPr lang="ru-RU" dirty="0" err="1"/>
              <a:t>спортиста</a:t>
            </a:r>
            <a:r>
              <a:rPr lang="ru-RU" dirty="0"/>
              <a:t> или отбора. Той служи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ръководно</a:t>
            </a:r>
            <a:r>
              <a:rPr lang="ru-RU" dirty="0"/>
              <a:t> начало на начина за </a:t>
            </a:r>
            <a:r>
              <a:rPr lang="ru-RU" dirty="0" err="1"/>
              <a:t>водене</a:t>
            </a:r>
            <a:r>
              <a:rPr lang="ru-RU" dirty="0"/>
              <a:t> на </a:t>
            </a:r>
            <a:r>
              <a:rPr lang="ru-RU" dirty="0" err="1"/>
              <a:t>спортната</a:t>
            </a:r>
            <a:r>
              <a:rPr lang="ru-RU" dirty="0"/>
              <a:t> </a:t>
            </a:r>
            <a:r>
              <a:rPr lang="ru-RU" dirty="0" err="1"/>
              <a:t>борба</a:t>
            </a:r>
            <a:r>
              <a:rPr lang="ru-RU" dirty="0"/>
              <a:t>. Например при </a:t>
            </a:r>
            <a:r>
              <a:rPr lang="ru-RU" dirty="0" err="1"/>
              <a:t>гребането</a:t>
            </a:r>
            <a:r>
              <a:rPr lang="ru-RU" dirty="0"/>
              <a:t>, </a:t>
            </a:r>
            <a:r>
              <a:rPr lang="ru-RU" dirty="0" err="1"/>
              <a:t>плуването</a:t>
            </a:r>
            <a:r>
              <a:rPr lang="ru-RU" dirty="0"/>
              <a:t> или </a:t>
            </a:r>
            <a:r>
              <a:rPr lang="ru-RU" dirty="0" err="1"/>
              <a:t>бягането</a:t>
            </a:r>
            <a:r>
              <a:rPr lang="ru-RU" dirty="0"/>
              <a:t> на </a:t>
            </a:r>
            <a:r>
              <a:rPr lang="ru-RU" dirty="0" err="1"/>
              <a:t>по-дълги</a:t>
            </a:r>
            <a:r>
              <a:rPr lang="ru-RU" dirty="0"/>
              <a:t> </a:t>
            </a:r>
            <a:r>
              <a:rPr lang="ru-RU" dirty="0" err="1"/>
              <a:t>разстояния</a:t>
            </a:r>
            <a:r>
              <a:rPr lang="ru-RU" dirty="0"/>
              <a:t> </a:t>
            </a:r>
            <a:r>
              <a:rPr lang="ru-RU" dirty="0" err="1"/>
              <a:t>тактическият</a:t>
            </a:r>
            <a:r>
              <a:rPr lang="ru-RU" dirty="0"/>
              <a:t> </a:t>
            </a:r>
            <a:r>
              <a:rPr lang="ru-RU" dirty="0" err="1"/>
              <a:t>замисъл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да се </a:t>
            </a:r>
            <a:r>
              <a:rPr lang="ru-RU" dirty="0" err="1"/>
              <a:t>състои</a:t>
            </a:r>
            <a:r>
              <a:rPr lang="ru-RU" dirty="0"/>
              <a:t> в </a:t>
            </a:r>
            <a:r>
              <a:rPr lang="ru-RU" dirty="0" err="1"/>
              <a:t>предварително</a:t>
            </a:r>
            <a:r>
              <a:rPr lang="ru-RU" dirty="0"/>
              <a:t> </a:t>
            </a:r>
            <a:r>
              <a:rPr lang="ru-RU" dirty="0" err="1"/>
              <a:t>разчитане</a:t>
            </a:r>
            <a:r>
              <a:rPr lang="ru-RU" dirty="0"/>
              <a:t> и </a:t>
            </a:r>
            <a:r>
              <a:rPr lang="ru-RU" dirty="0" err="1"/>
              <a:t>разпределение</a:t>
            </a:r>
            <a:r>
              <a:rPr lang="ru-RU" dirty="0"/>
              <a:t> на </a:t>
            </a:r>
            <a:r>
              <a:rPr lang="ru-RU" dirty="0" err="1"/>
              <a:t>силите</a:t>
            </a:r>
            <a:r>
              <a:rPr lang="ru-RU" dirty="0"/>
              <a:t> по </a:t>
            </a:r>
            <a:r>
              <a:rPr lang="ru-RU" dirty="0" err="1"/>
              <a:t>разстоянието</a:t>
            </a:r>
            <a:r>
              <a:rPr lang="ru-RU" dirty="0"/>
              <a:t> по </a:t>
            </a:r>
            <a:r>
              <a:rPr lang="ru-RU" dirty="0" err="1"/>
              <a:t>най-благоприятния</a:t>
            </a:r>
            <a:r>
              <a:rPr lang="ru-RU" dirty="0"/>
              <a:t> за </a:t>
            </a:r>
            <a:r>
              <a:rPr lang="ru-RU" dirty="0" err="1"/>
              <a:t>съответния</a:t>
            </a:r>
            <a:r>
              <a:rPr lang="ru-RU" dirty="0"/>
              <a:t> </a:t>
            </a:r>
            <a:r>
              <a:rPr lang="ru-RU" dirty="0" err="1"/>
              <a:t>спортист</a:t>
            </a:r>
            <a:r>
              <a:rPr lang="ru-RU" dirty="0"/>
              <a:t> начин, </a:t>
            </a:r>
            <a:r>
              <a:rPr lang="ru-RU" dirty="0" err="1"/>
              <a:t>използването</a:t>
            </a:r>
            <a:r>
              <a:rPr lang="ru-RU" dirty="0"/>
              <a:t> на внезапно </a:t>
            </a:r>
            <a:r>
              <a:rPr lang="ru-RU" dirty="0" err="1"/>
              <a:t>ускоряване</a:t>
            </a:r>
            <a:r>
              <a:rPr lang="ru-RU" dirty="0"/>
              <a:t> на </a:t>
            </a:r>
            <a:r>
              <a:rPr lang="ru-RU" dirty="0" err="1"/>
              <a:t>темпото</a:t>
            </a:r>
            <a:r>
              <a:rPr lang="ru-RU" dirty="0"/>
              <a:t> или </a:t>
            </a:r>
            <a:r>
              <a:rPr lang="ru-RU" dirty="0" err="1"/>
              <a:t>други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затрудняват</a:t>
            </a:r>
            <a:r>
              <a:rPr lang="ru-RU" dirty="0"/>
              <a:t> противника и </a:t>
            </a:r>
            <a:r>
              <a:rPr lang="ru-RU" dirty="0" err="1"/>
              <a:t>спомагат</a:t>
            </a:r>
            <a:r>
              <a:rPr lang="ru-RU" dirty="0"/>
              <a:t>  той да </a:t>
            </a:r>
            <a:r>
              <a:rPr lang="ru-RU" dirty="0" err="1"/>
              <a:t>бъде</a:t>
            </a:r>
            <a:r>
              <a:rPr lang="ru-RU" dirty="0"/>
              <a:t> победен.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8376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2220C0E-A9DD-41C2-B950-ED5E3DBB4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Тактически план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B7B3451-4C1D-47A2-906B-0CE000917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</a:t>
            </a:r>
            <a:r>
              <a:rPr lang="ru-RU" dirty="0" err="1"/>
              <a:t>Тактическият</a:t>
            </a:r>
            <a:r>
              <a:rPr lang="ru-RU" dirty="0"/>
              <a:t> план </a:t>
            </a:r>
            <a:r>
              <a:rPr lang="ru-RU" dirty="0" err="1"/>
              <a:t>застъпва</a:t>
            </a:r>
            <a:r>
              <a:rPr lang="ru-RU" dirty="0"/>
              <a:t> </a:t>
            </a:r>
            <a:r>
              <a:rPr lang="ru-RU" dirty="0" err="1"/>
              <a:t>тактическите</a:t>
            </a:r>
            <a:r>
              <a:rPr lang="ru-RU" dirty="0"/>
              <a:t> мероприятия,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трябва</a:t>
            </a:r>
            <a:r>
              <a:rPr lang="ru-RU" dirty="0"/>
              <a:t> да се </a:t>
            </a:r>
            <a:r>
              <a:rPr lang="ru-RU" dirty="0" err="1"/>
              <a:t>проведат</a:t>
            </a:r>
            <a:r>
              <a:rPr lang="ru-RU" dirty="0"/>
              <a:t> по </a:t>
            </a:r>
            <a:r>
              <a:rPr lang="ru-RU" dirty="0" err="1"/>
              <a:t>време</a:t>
            </a:r>
            <a:r>
              <a:rPr lang="ru-RU" dirty="0"/>
              <a:t> на </a:t>
            </a:r>
            <a:r>
              <a:rPr lang="ru-RU" dirty="0" err="1"/>
              <a:t>състезанията</a:t>
            </a:r>
            <a:r>
              <a:rPr lang="ru-RU" dirty="0"/>
              <a:t>, и </a:t>
            </a:r>
            <a:r>
              <a:rPr lang="ru-RU" dirty="0" err="1"/>
              <a:t>способите</a:t>
            </a:r>
            <a:r>
              <a:rPr lang="ru-RU" dirty="0"/>
              <a:t> за </a:t>
            </a:r>
            <a:r>
              <a:rPr lang="ru-RU" dirty="0" err="1"/>
              <a:t>тяхното</a:t>
            </a:r>
            <a:r>
              <a:rPr lang="ru-RU" dirty="0"/>
              <a:t> </a:t>
            </a:r>
            <a:r>
              <a:rPr lang="ru-RU" dirty="0" err="1"/>
              <a:t>решаване</a:t>
            </a:r>
            <a:r>
              <a:rPr lang="ru-RU" dirty="0"/>
              <a:t>. </a:t>
            </a:r>
            <a:r>
              <a:rPr lang="ru-RU" dirty="0" err="1"/>
              <a:t>Неговото</a:t>
            </a:r>
            <a:r>
              <a:rPr lang="ru-RU" dirty="0"/>
              <a:t> </a:t>
            </a:r>
            <a:r>
              <a:rPr lang="ru-RU" dirty="0" err="1"/>
              <a:t>изготвяне</a:t>
            </a:r>
            <a:r>
              <a:rPr lang="ru-RU" dirty="0"/>
              <a:t> се </a:t>
            </a:r>
            <a:r>
              <a:rPr lang="ru-RU" dirty="0" err="1"/>
              <a:t>предхожда</a:t>
            </a:r>
            <a:r>
              <a:rPr lang="ru-RU" dirty="0"/>
              <a:t> от анализа на </a:t>
            </a:r>
            <a:r>
              <a:rPr lang="ru-RU" dirty="0" err="1"/>
              <a:t>възможностите</a:t>
            </a:r>
            <a:r>
              <a:rPr lang="ru-RU" dirty="0"/>
              <a:t> на противника, на </a:t>
            </a:r>
            <a:r>
              <a:rPr lang="ru-RU" dirty="0" err="1"/>
              <a:t>условията</a:t>
            </a:r>
            <a:r>
              <a:rPr lang="ru-RU" dirty="0"/>
              <a:t> за </a:t>
            </a:r>
            <a:r>
              <a:rPr lang="ru-RU" dirty="0" err="1"/>
              <a:t>провеждане</a:t>
            </a:r>
            <a:r>
              <a:rPr lang="ru-RU" dirty="0"/>
              <a:t> на </a:t>
            </a:r>
            <a:r>
              <a:rPr lang="ru-RU" dirty="0" err="1"/>
              <a:t>състезанието</a:t>
            </a:r>
            <a:r>
              <a:rPr lang="ru-RU" dirty="0"/>
              <a:t> и пр. </a:t>
            </a:r>
            <a:r>
              <a:rPr lang="ru-RU" dirty="0" err="1"/>
              <a:t>Тактическият</a:t>
            </a:r>
            <a:r>
              <a:rPr lang="ru-RU" dirty="0"/>
              <a:t> </a:t>
            </a:r>
            <a:r>
              <a:rPr lang="ru-RU" dirty="0" err="1"/>
              <a:t>замисъл</a:t>
            </a:r>
            <a:r>
              <a:rPr lang="ru-RU" dirty="0"/>
              <a:t> и план се </a:t>
            </a:r>
            <a:r>
              <a:rPr lang="ru-RU" dirty="0" err="1"/>
              <a:t>привеждат</a:t>
            </a:r>
            <a:r>
              <a:rPr lang="ru-RU" dirty="0"/>
              <a:t> в </a:t>
            </a:r>
            <a:r>
              <a:rPr lang="ru-RU" dirty="0" err="1"/>
              <a:t>изпълнение</a:t>
            </a:r>
            <a:r>
              <a:rPr lang="ru-RU" dirty="0"/>
              <a:t> посредством </a:t>
            </a:r>
            <a:r>
              <a:rPr lang="ru-RU" dirty="0" err="1"/>
              <a:t>тактическото</a:t>
            </a:r>
            <a:r>
              <a:rPr lang="ru-RU" dirty="0"/>
              <a:t> действие. </a:t>
            </a:r>
            <a:r>
              <a:rPr lang="ru-RU" dirty="0" err="1"/>
              <a:t>Неговата</a:t>
            </a:r>
            <a:r>
              <a:rPr lang="ru-RU" dirty="0"/>
              <a:t> </a:t>
            </a:r>
            <a:r>
              <a:rPr lang="ru-RU" dirty="0" err="1"/>
              <a:t>резултатност</a:t>
            </a:r>
            <a:r>
              <a:rPr lang="ru-RU" dirty="0"/>
              <a:t> </a:t>
            </a:r>
            <a:r>
              <a:rPr lang="ru-RU" dirty="0" err="1"/>
              <a:t>зависи</a:t>
            </a:r>
            <a:r>
              <a:rPr lang="ru-RU" dirty="0"/>
              <a:t>, </a:t>
            </a:r>
            <a:r>
              <a:rPr lang="ru-RU" dirty="0" err="1"/>
              <a:t>най</a:t>
            </a:r>
            <a:r>
              <a:rPr lang="ru-RU" dirty="0"/>
              <a:t>-общо казано, от </a:t>
            </a:r>
            <a:r>
              <a:rPr lang="ru-RU" dirty="0" err="1"/>
              <a:t>двигателните</a:t>
            </a:r>
            <a:r>
              <a:rPr lang="ru-RU" dirty="0"/>
              <a:t> качества, </a:t>
            </a:r>
            <a:r>
              <a:rPr lang="ru-RU" dirty="0" err="1"/>
              <a:t>тактическата</a:t>
            </a:r>
            <a:r>
              <a:rPr lang="ru-RU" dirty="0"/>
              <a:t> и </a:t>
            </a:r>
            <a:r>
              <a:rPr lang="ru-RU" dirty="0" err="1"/>
              <a:t>психическата</a:t>
            </a:r>
            <a:r>
              <a:rPr lang="ru-RU" dirty="0"/>
              <a:t> подготовка на </a:t>
            </a:r>
            <a:r>
              <a:rPr lang="ru-RU" dirty="0" err="1"/>
              <a:t>състезателя</a:t>
            </a:r>
            <a:r>
              <a:rPr lang="ru-RU" dirty="0"/>
              <a:t>, </a:t>
            </a:r>
            <a:r>
              <a:rPr lang="ru-RU" dirty="0" err="1"/>
              <a:t>познанията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в </a:t>
            </a:r>
            <a:r>
              <a:rPr lang="ru-RU" dirty="0" err="1"/>
              <a:t>областта</a:t>
            </a:r>
            <a:r>
              <a:rPr lang="ru-RU" dirty="0"/>
              <a:t> на </a:t>
            </a:r>
            <a:r>
              <a:rPr lang="ru-RU" dirty="0" err="1"/>
              <a:t>тактиката</a:t>
            </a:r>
            <a:r>
              <a:rPr lang="ru-RU" dirty="0"/>
              <a:t> и </a:t>
            </a:r>
            <a:r>
              <a:rPr lang="ru-RU" dirty="0" err="1"/>
              <a:t>редица</a:t>
            </a:r>
            <a:r>
              <a:rPr lang="ru-RU" dirty="0"/>
              <a:t> </a:t>
            </a:r>
            <a:r>
              <a:rPr lang="ru-RU" dirty="0" err="1"/>
              <a:t>други</a:t>
            </a:r>
            <a:r>
              <a:rPr lang="ru-RU" dirty="0"/>
              <a:t> </a:t>
            </a:r>
            <a:r>
              <a:rPr lang="ru-RU" dirty="0" err="1"/>
              <a:t>частни</a:t>
            </a:r>
            <a:r>
              <a:rPr lang="ru-RU" dirty="0"/>
              <a:t> качества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бързина</a:t>
            </a:r>
            <a:r>
              <a:rPr lang="ru-RU" dirty="0"/>
              <a:t> на </a:t>
            </a:r>
            <a:r>
              <a:rPr lang="ru-RU" dirty="0" err="1"/>
              <a:t>реакцията</a:t>
            </a:r>
            <a:r>
              <a:rPr lang="ru-RU" dirty="0"/>
              <a:t>, </a:t>
            </a:r>
            <a:r>
              <a:rPr lang="ru-RU" dirty="0" err="1"/>
              <a:t>възможности</a:t>
            </a:r>
            <a:r>
              <a:rPr lang="ru-RU" dirty="0"/>
              <a:t> за </a:t>
            </a:r>
            <a:r>
              <a:rPr lang="ru-RU" dirty="0" err="1"/>
              <a:t>бърза</a:t>
            </a:r>
            <a:r>
              <a:rPr lang="ru-RU" dirty="0"/>
              <a:t> оценка на </a:t>
            </a:r>
            <a:r>
              <a:rPr lang="ru-RU" dirty="0" err="1"/>
              <a:t>обстановката</a:t>
            </a:r>
            <a:r>
              <a:rPr lang="ru-RU" dirty="0"/>
              <a:t> и </a:t>
            </a:r>
            <a:r>
              <a:rPr lang="ru-RU" dirty="0" err="1"/>
              <a:t>бързо</a:t>
            </a:r>
            <a:r>
              <a:rPr lang="ru-RU" dirty="0"/>
              <a:t> </a:t>
            </a:r>
            <a:r>
              <a:rPr lang="ru-RU" dirty="0" err="1"/>
              <a:t>вземане</a:t>
            </a:r>
            <a:r>
              <a:rPr lang="ru-RU" dirty="0"/>
              <a:t> на решения и т. 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126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C7A918A-735A-49FF-89F1-6E6D48FFB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Тактическо действие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0ED3880-7103-4121-8436-6C8B759E5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/>
              <a:t>Тактическото</a:t>
            </a:r>
            <a:r>
              <a:rPr lang="ru-RU" dirty="0"/>
              <a:t> действие се </a:t>
            </a:r>
            <a:r>
              <a:rPr lang="ru-RU" dirty="0" err="1"/>
              <a:t>характеризира</a:t>
            </a:r>
            <a:r>
              <a:rPr lang="ru-RU" dirty="0"/>
              <a:t> с три </a:t>
            </a:r>
            <a:r>
              <a:rPr lang="ru-RU" dirty="0" err="1"/>
              <a:t>фази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протичат</a:t>
            </a:r>
            <a:r>
              <a:rPr lang="ru-RU" dirty="0"/>
              <a:t> в определена </a:t>
            </a:r>
            <a:r>
              <a:rPr lang="ru-RU" dirty="0" err="1"/>
              <a:t>последователност</a:t>
            </a:r>
            <a:r>
              <a:rPr lang="ru-RU" dirty="0"/>
              <a:t> и </a:t>
            </a:r>
            <a:r>
              <a:rPr lang="ru-RU" dirty="0" err="1"/>
              <a:t>са</a:t>
            </a:r>
            <a:r>
              <a:rPr lang="ru-RU" dirty="0"/>
              <a:t> взаимно </a:t>
            </a:r>
            <a:r>
              <a:rPr lang="ru-RU" dirty="0" err="1"/>
              <a:t>свързани</a:t>
            </a:r>
            <a:r>
              <a:rPr lang="ru-RU" dirty="0"/>
              <a:t>: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Възприемане</a:t>
            </a:r>
            <a:r>
              <a:rPr lang="ru-RU" dirty="0"/>
              <a:t> и анализ на </a:t>
            </a:r>
            <a:r>
              <a:rPr lang="ru-RU" dirty="0" err="1"/>
              <a:t>състезателната</a:t>
            </a:r>
            <a:r>
              <a:rPr lang="ru-RU" dirty="0"/>
              <a:t> ситуация. </a:t>
            </a:r>
            <a:r>
              <a:rPr lang="ru-RU" dirty="0" err="1"/>
              <a:t>Тази</a:t>
            </a:r>
            <a:r>
              <a:rPr lang="ru-RU" dirty="0"/>
              <a:t> форма е от </a:t>
            </a:r>
            <a:r>
              <a:rPr lang="ru-RU" dirty="0" err="1"/>
              <a:t>основно</a:t>
            </a:r>
            <a:r>
              <a:rPr lang="ru-RU" dirty="0"/>
              <a:t> значение за </a:t>
            </a:r>
            <a:r>
              <a:rPr lang="ru-RU" dirty="0" err="1"/>
              <a:t>реализирането</a:t>
            </a:r>
            <a:r>
              <a:rPr lang="ru-RU" dirty="0"/>
              <a:t> на </a:t>
            </a:r>
            <a:r>
              <a:rPr lang="ru-RU" dirty="0" err="1"/>
              <a:t>останалите</a:t>
            </a:r>
            <a:r>
              <a:rPr lang="ru-RU" dirty="0"/>
              <a:t> две, а </a:t>
            </a:r>
            <a:r>
              <a:rPr lang="ru-RU" dirty="0" err="1"/>
              <a:t>оттам</a:t>
            </a:r>
            <a:r>
              <a:rPr lang="ru-RU" dirty="0"/>
              <a:t> – и на </a:t>
            </a:r>
            <a:r>
              <a:rPr lang="ru-RU" dirty="0" err="1"/>
              <a:t>цялостното</a:t>
            </a:r>
            <a:r>
              <a:rPr lang="ru-RU" dirty="0"/>
              <a:t> </a:t>
            </a:r>
            <a:r>
              <a:rPr lang="ru-RU" dirty="0" err="1"/>
              <a:t>тактическо</a:t>
            </a:r>
            <a:r>
              <a:rPr lang="ru-RU" dirty="0"/>
              <a:t> действие. От своя страна, </a:t>
            </a:r>
            <a:r>
              <a:rPr lang="ru-RU" dirty="0" err="1"/>
              <a:t>възприемането</a:t>
            </a:r>
            <a:r>
              <a:rPr lang="ru-RU" dirty="0"/>
              <a:t> и </a:t>
            </a:r>
            <a:r>
              <a:rPr lang="ru-RU" dirty="0" err="1"/>
              <a:t>анализът</a:t>
            </a:r>
            <a:r>
              <a:rPr lang="ru-RU" dirty="0"/>
              <a:t> на </a:t>
            </a:r>
            <a:r>
              <a:rPr lang="ru-RU" dirty="0" err="1"/>
              <a:t>състезателната</a:t>
            </a:r>
            <a:r>
              <a:rPr lang="ru-RU" dirty="0"/>
              <a:t> ситуация </a:t>
            </a:r>
            <a:r>
              <a:rPr lang="ru-RU" dirty="0" err="1"/>
              <a:t>са</a:t>
            </a:r>
            <a:r>
              <a:rPr lang="ru-RU" dirty="0"/>
              <a:t> в </a:t>
            </a:r>
            <a:r>
              <a:rPr lang="ru-RU" dirty="0" err="1"/>
              <a:t>тясна</a:t>
            </a:r>
            <a:r>
              <a:rPr lang="ru-RU" dirty="0"/>
              <a:t> </a:t>
            </a:r>
            <a:r>
              <a:rPr lang="ru-RU" dirty="0" err="1"/>
              <a:t>зависимост</a:t>
            </a:r>
            <a:r>
              <a:rPr lang="ru-RU" dirty="0"/>
              <a:t> от </a:t>
            </a:r>
            <a:r>
              <a:rPr lang="ru-RU" dirty="0" err="1"/>
              <a:t>редица</a:t>
            </a:r>
            <a:r>
              <a:rPr lang="ru-RU" dirty="0"/>
              <a:t> качества на </a:t>
            </a:r>
            <a:r>
              <a:rPr lang="ru-RU" dirty="0" err="1"/>
              <a:t>спортиста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периметър</a:t>
            </a:r>
            <a:r>
              <a:rPr lang="ru-RU" dirty="0"/>
              <a:t> на </a:t>
            </a:r>
            <a:r>
              <a:rPr lang="ru-RU" dirty="0" err="1"/>
              <a:t>зрението</a:t>
            </a:r>
            <a:r>
              <a:rPr lang="ru-RU" dirty="0"/>
              <a:t>, </a:t>
            </a:r>
            <a:r>
              <a:rPr lang="ru-RU" dirty="0" err="1"/>
              <a:t>възможности</a:t>
            </a:r>
            <a:r>
              <a:rPr lang="ru-RU" dirty="0"/>
              <a:t> за концентрация на </a:t>
            </a:r>
            <a:r>
              <a:rPr lang="ru-RU" dirty="0" err="1"/>
              <a:t>вниманието</a:t>
            </a:r>
            <a:r>
              <a:rPr lang="ru-RU" dirty="0"/>
              <a:t>, </a:t>
            </a:r>
            <a:r>
              <a:rPr lang="ru-RU" dirty="0" err="1"/>
              <a:t>бързина</a:t>
            </a:r>
            <a:r>
              <a:rPr lang="ru-RU" dirty="0"/>
              <a:t> и </a:t>
            </a:r>
            <a:r>
              <a:rPr lang="ru-RU" dirty="0" err="1"/>
              <a:t>адекватност</a:t>
            </a:r>
            <a:r>
              <a:rPr lang="ru-RU" dirty="0"/>
              <a:t> на </a:t>
            </a:r>
            <a:r>
              <a:rPr lang="ru-RU" dirty="0" err="1"/>
              <a:t>протичане</a:t>
            </a:r>
            <a:r>
              <a:rPr lang="ru-RU" dirty="0"/>
              <a:t> на </a:t>
            </a:r>
            <a:r>
              <a:rPr lang="ru-RU" dirty="0" err="1"/>
              <a:t>мисловните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бързина</a:t>
            </a:r>
            <a:r>
              <a:rPr lang="ru-RU" dirty="0"/>
              <a:t> на </a:t>
            </a:r>
            <a:r>
              <a:rPr lang="ru-RU" dirty="0" err="1"/>
              <a:t>възприятията</a:t>
            </a:r>
            <a:r>
              <a:rPr lang="ru-RU" dirty="0"/>
              <a:t>, на </a:t>
            </a:r>
            <a:r>
              <a:rPr lang="ru-RU" dirty="0" err="1"/>
              <a:t>зрително-моторните</a:t>
            </a:r>
            <a:r>
              <a:rPr lang="ru-RU" dirty="0"/>
              <a:t> реакции, </a:t>
            </a:r>
            <a:r>
              <a:rPr lang="ru-RU" dirty="0" err="1"/>
              <a:t>наличните</a:t>
            </a:r>
            <a:r>
              <a:rPr lang="ru-RU" dirty="0"/>
              <a:t> знания и опит, </a:t>
            </a:r>
            <a:r>
              <a:rPr lang="ru-RU" dirty="0" err="1"/>
              <a:t>нивото</a:t>
            </a:r>
            <a:r>
              <a:rPr lang="ru-RU" dirty="0"/>
              <a:t> на тактико-</a:t>
            </a:r>
            <a:r>
              <a:rPr lang="ru-RU" dirty="0" err="1"/>
              <a:t>техническите</a:t>
            </a:r>
            <a:r>
              <a:rPr lang="ru-RU" dirty="0"/>
              <a:t> </a:t>
            </a:r>
            <a:r>
              <a:rPr lang="ru-RU" dirty="0" err="1"/>
              <a:t>навици</a:t>
            </a:r>
            <a:r>
              <a:rPr lang="ru-RU" dirty="0"/>
              <a:t> и др.</a:t>
            </a:r>
          </a:p>
          <a:p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Мислено</a:t>
            </a:r>
            <a:r>
              <a:rPr lang="ru-RU" dirty="0"/>
              <a:t> </a:t>
            </a:r>
            <a:r>
              <a:rPr lang="ru-RU" dirty="0" err="1"/>
              <a:t>решаване</a:t>
            </a:r>
            <a:r>
              <a:rPr lang="ru-RU" dirty="0"/>
              <a:t> на </a:t>
            </a:r>
            <a:r>
              <a:rPr lang="ru-RU" dirty="0" err="1"/>
              <a:t>тактическата</a:t>
            </a:r>
            <a:r>
              <a:rPr lang="ru-RU" dirty="0"/>
              <a:t>  задача. </a:t>
            </a:r>
            <a:r>
              <a:rPr lang="ru-RU" dirty="0" err="1"/>
              <a:t>Тази</a:t>
            </a:r>
            <a:r>
              <a:rPr lang="ru-RU" dirty="0"/>
              <a:t> фаза на </a:t>
            </a:r>
            <a:r>
              <a:rPr lang="ru-RU" dirty="0" err="1"/>
              <a:t>тактическото</a:t>
            </a:r>
            <a:r>
              <a:rPr lang="ru-RU" dirty="0"/>
              <a:t> действие е органически </a:t>
            </a:r>
            <a:r>
              <a:rPr lang="ru-RU" dirty="0" err="1"/>
              <a:t>свързана</a:t>
            </a:r>
            <a:r>
              <a:rPr lang="ru-RU" dirty="0"/>
              <a:t> с </a:t>
            </a:r>
            <a:r>
              <a:rPr lang="ru-RU" dirty="0" err="1"/>
              <a:t>възприемането</a:t>
            </a:r>
            <a:r>
              <a:rPr lang="ru-RU" dirty="0"/>
              <a:t> и анализа на </a:t>
            </a:r>
            <a:r>
              <a:rPr lang="ru-RU" dirty="0" err="1"/>
              <a:t>съответната</a:t>
            </a:r>
            <a:r>
              <a:rPr lang="ru-RU" dirty="0"/>
              <a:t> </a:t>
            </a:r>
            <a:r>
              <a:rPr lang="ru-RU" dirty="0" err="1"/>
              <a:t>състезателна</a:t>
            </a:r>
            <a:r>
              <a:rPr lang="ru-RU" dirty="0"/>
              <a:t> ситуация, и е </a:t>
            </a:r>
            <a:r>
              <a:rPr lang="ru-RU" dirty="0" err="1"/>
              <a:t>нейно</a:t>
            </a:r>
            <a:r>
              <a:rPr lang="ru-RU" dirty="0"/>
              <a:t> </a:t>
            </a:r>
            <a:r>
              <a:rPr lang="ru-RU" dirty="0" err="1"/>
              <a:t>естествено</a:t>
            </a:r>
            <a:r>
              <a:rPr lang="ru-RU" dirty="0"/>
              <a:t> </a:t>
            </a:r>
            <a:r>
              <a:rPr lang="ru-RU" dirty="0" err="1"/>
              <a:t>продължение</a:t>
            </a:r>
            <a:r>
              <a:rPr lang="ru-RU" dirty="0"/>
              <a:t>. Характерно за </a:t>
            </a:r>
            <a:r>
              <a:rPr lang="ru-RU" dirty="0" err="1"/>
              <a:t>нея</a:t>
            </a:r>
            <a:r>
              <a:rPr lang="ru-RU" dirty="0"/>
              <a:t> е </a:t>
            </a:r>
            <a:r>
              <a:rPr lang="ru-RU" dirty="0" err="1"/>
              <a:t>необходимостта</a:t>
            </a:r>
            <a:r>
              <a:rPr lang="ru-RU" dirty="0"/>
              <a:t> от </a:t>
            </a:r>
            <a:r>
              <a:rPr lang="ru-RU" dirty="0" err="1"/>
              <a:t>протичане</a:t>
            </a:r>
            <a:r>
              <a:rPr lang="ru-RU" dirty="0"/>
              <a:t> на </a:t>
            </a:r>
            <a:r>
              <a:rPr lang="ru-RU" dirty="0" err="1"/>
              <a:t>мисловните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за </a:t>
            </a:r>
            <a:r>
              <a:rPr lang="ru-RU" dirty="0" err="1"/>
              <a:t>минимално</a:t>
            </a:r>
            <a:r>
              <a:rPr lang="ru-RU" dirty="0"/>
              <a:t> </a:t>
            </a:r>
            <a:r>
              <a:rPr lang="ru-RU" dirty="0" err="1"/>
              <a:t>време</a:t>
            </a:r>
            <a:r>
              <a:rPr lang="ru-RU" dirty="0"/>
              <a:t>. От значение за </a:t>
            </a:r>
            <a:r>
              <a:rPr lang="ru-RU" dirty="0" err="1"/>
              <a:t>осъществяване</a:t>
            </a:r>
            <a:r>
              <a:rPr lang="ru-RU" dirty="0"/>
              <a:t> на </a:t>
            </a:r>
            <a:r>
              <a:rPr lang="ru-RU" dirty="0" err="1"/>
              <a:t>тази</a:t>
            </a:r>
            <a:r>
              <a:rPr lang="ru-RU" dirty="0"/>
              <a:t> фаза на </a:t>
            </a:r>
            <a:r>
              <a:rPr lang="ru-RU" dirty="0" err="1"/>
              <a:t>двигателното</a:t>
            </a:r>
            <a:r>
              <a:rPr lang="ru-RU" dirty="0"/>
              <a:t> действие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тактическите</a:t>
            </a:r>
            <a:r>
              <a:rPr lang="ru-RU" dirty="0"/>
              <a:t> способности на </a:t>
            </a:r>
            <a:r>
              <a:rPr lang="ru-RU" dirty="0" err="1"/>
              <a:t>спортиста</a:t>
            </a:r>
            <a:r>
              <a:rPr lang="ru-RU" dirty="0"/>
              <a:t>. </a:t>
            </a: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определени</a:t>
            </a:r>
            <a:r>
              <a:rPr lang="ru-RU" dirty="0"/>
              <a:t> </a:t>
            </a:r>
            <a:r>
              <a:rPr lang="ru-RU" dirty="0" err="1"/>
              <a:t>интелектуални</a:t>
            </a:r>
            <a:r>
              <a:rPr lang="ru-RU" dirty="0"/>
              <a:t> </a:t>
            </a:r>
            <a:r>
              <a:rPr lang="ru-RU" dirty="0" err="1"/>
              <a:t>механизми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изграждат</a:t>
            </a:r>
            <a:r>
              <a:rPr lang="ru-RU" dirty="0"/>
              <a:t> при </a:t>
            </a:r>
            <a:r>
              <a:rPr lang="ru-RU" dirty="0" err="1"/>
              <a:t>решаването</a:t>
            </a:r>
            <a:r>
              <a:rPr lang="ru-RU" dirty="0"/>
              <a:t> на </a:t>
            </a:r>
            <a:r>
              <a:rPr lang="ru-RU" dirty="0" err="1"/>
              <a:t>тактическите</a:t>
            </a:r>
            <a:r>
              <a:rPr lang="ru-RU" dirty="0"/>
              <a:t> задачи в </a:t>
            </a:r>
            <a:r>
              <a:rPr lang="ru-RU" dirty="0" err="1"/>
              <a:t>процеса</a:t>
            </a:r>
            <a:r>
              <a:rPr lang="ru-RU" dirty="0"/>
              <a:t> на </a:t>
            </a:r>
            <a:r>
              <a:rPr lang="ru-RU" dirty="0" err="1"/>
              <a:t>тактическата</a:t>
            </a:r>
            <a:r>
              <a:rPr lang="ru-RU" dirty="0"/>
              <a:t> подготовка.</a:t>
            </a:r>
          </a:p>
          <a:p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Двигателно</a:t>
            </a:r>
            <a:r>
              <a:rPr lang="ru-RU" dirty="0"/>
              <a:t> </a:t>
            </a:r>
            <a:r>
              <a:rPr lang="ru-RU" dirty="0" err="1"/>
              <a:t>решаване</a:t>
            </a:r>
            <a:r>
              <a:rPr lang="ru-RU" dirty="0"/>
              <a:t> на </a:t>
            </a:r>
            <a:r>
              <a:rPr lang="ru-RU" dirty="0" err="1"/>
              <a:t>тактическата</a:t>
            </a:r>
            <a:r>
              <a:rPr lang="ru-RU" dirty="0"/>
              <a:t> задача. </a:t>
            </a:r>
            <a:r>
              <a:rPr lang="ru-RU" dirty="0" err="1"/>
              <a:t>Това</a:t>
            </a:r>
            <a:r>
              <a:rPr lang="ru-RU" dirty="0"/>
              <a:t> е </a:t>
            </a:r>
            <a:r>
              <a:rPr lang="ru-RU" dirty="0" err="1"/>
              <a:t>решаващата</a:t>
            </a:r>
            <a:r>
              <a:rPr lang="ru-RU" dirty="0"/>
              <a:t> фаза, </a:t>
            </a:r>
            <a:r>
              <a:rPr lang="ru-RU" dirty="0" err="1"/>
              <a:t>активният</a:t>
            </a:r>
            <a:r>
              <a:rPr lang="ru-RU" dirty="0"/>
              <a:t> момент на </a:t>
            </a:r>
            <a:r>
              <a:rPr lang="ru-RU" dirty="0" err="1"/>
              <a:t>тактическото</a:t>
            </a:r>
            <a:r>
              <a:rPr lang="ru-RU" dirty="0"/>
              <a:t> действие. В </a:t>
            </a:r>
            <a:r>
              <a:rPr lang="ru-RU" dirty="0" err="1"/>
              <a:t>нея</a:t>
            </a:r>
            <a:r>
              <a:rPr lang="ru-RU" dirty="0"/>
              <a:t> се </a:t>
            </a:r>
            <a:r>
              <a:rPr lang="ru-RU" dirty="0" err="1"/>
              <a:t>реализират</a:t>
            </a:r>
            <a:r>
              <a:rPr lang="ru-RU" dirty="0"/>
              <a:t> </a:t>
            </a:r>
            <a:r>
              <a:rPr lang="ru-RU" dirty="0" err="1"/>
              <a:t>предхождащите</a:t>
            </a:r>
            <a:r>
              <a:rPr lang="ru-RU" dirty="0"/>
              <a:t> две </a:t>
            </a:r>
            <a:r>
              <a:rPr lang="ru-RU" dirty="0" err="1"/>
              <a:t>фази</a:t>
            </a:r>
            <a:r>
              <a:rPr lang="ru-RU" dirty="0"/>
              <a:t>. </a:t>
            </a:r>
            <a:r>
              <a:rPr lang="ru-RU" dirty="0" err="1"/>
              <a:t>Двигателното</a:t>
            </a:r>
            <a:r>
              <a:rPr lang="ru-RU" dirty="0"/>
              <a:t> </a:t>
            </a:r>
            <a:r>
              <a:rPr lang="ru-RU" dirty="0" err="1"/>
              <a:t>решаване</a:t>
            </a:r>
            <a:r>
              <a:rPr lang="ru-RU" dirty="0"/>
              <a:t> на </a:t>
            </a:r>
            <a:r>
              <a:rPr lang="ru-RU" dirty="0" err="1"/>
              <a:t>тактическата</a:t>
            </a:r>
            <a:r>
              <a:rPr lang="ru-RU" dirty="0"/>
              <a:t> задача е обобщен </a:t>
            </a:r>
            <a:r>
              <a:rPr lang="ru-RU" dirty="0" err="1"/>
              <a:t>резултат</a:t>
            </a:r>
            <a:r>
              <a:rPr lang="ru-RU" dirty="0"/>
              <a:t> от </a:t>
            </a:r>
            <a:r>
              <a:rPr lang="ru-RU" dirty="0" err="1"/>
              <a:t>целенасочени</a:t>
            </a:r>
            <a:r>
              <a:rPr lang="ru-RU" dirty="0"/>
              <a:t> </a:t>
            </a:r>
            <a:r>
              <a:rPr lang="ru-RU" dirty="0" err="1"/>
              <a:t>мисловни</a:t>
            </a:r>
            <a:r>
              <a:rPr lang="ru-RU" dirty="0"/>
              <a:t> операции, </a:t>
            </a:r>
            <a:r>
              <a:rPr lang="ru-RU" dirty="0" err="1"/>
              <a:t>възникнали</a:t>
            </a:r>
            <a:r>
              <a:rPr lang="ru-RU" dirty="0"/>
              <a:t> на </a:t>
            </a:r>
            <a:r>
              <a:rPr lang="ru-RU" dirty="0" err="1"/>
              <a:t>базата</a:t>
            </a:r>
            <a:r>
              <a:rPr lang="ru-RU" dirty="0"/>
              <a:t> на </a:t>
            </a:r>
            <a:r>
              <a:rPr lang="ru-RU" dirty="0" err="1"/>
              <a:t>редица</a:t>
            </a:r>
            <a:r>
              <a:rPr lang="ru-RU" dirty="0"/>
              <a:t> психически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свързани</a:t>
            </a:r>
            <a:r>
              <a:rPr lang="ru-RU" dirty="0"/>
              <a:t> с </a:t>
            </a:r>
            <a:r>
              <a:rPr lang="ru-RU" dirty="0" err="1"/>
              <a:t>необходимостта</a:t>
            </a:r>
            <a:r>
              <a:rPr lang="ru-RU" dirty="0"/>
              <a:t> от </a:t>
            </a:r>
            <a:r>
              <a:rPr lang="ru-RU" dirty="0" err="1"/>
              <a:t>творческо</a:t>
            </a:r>
            <a:r>
              <a:rPr lang="ru-RU" dirty="0"/>
              <a:t> </a:t>
            </a:r>
            <a:r>
              <a:rPr lang="ru-RU" dirty="0" err="1"/>
              <a:t>възприемане</a:t>
            </a:r>
            <a:r>
              <a:rPr lang="ru-RU" dirty="0"/>
              <a:t>, анализ и оценка на </a:t>
            </a:r>
            <a:r>
              <a:rPr lang="ru-RU" dirty="0" err="1"/>
              <a:t>състезателната</a:t>
            </a:r>
            <a:r>
              <a:rPr lang="ru-RU" dirty="0"/>
              <a:t> ситуация, и </a:t>
            </a:r>
            <a:r>
              <a:rPr lang="ru-RU" dirty="0" err="1"/>
              <a:t>оптималното</a:t>
            </a:r>
            <a:r>
              <a:rPr lang="ru-RU" dirty="0"/>
              <a:t> </a:t>
            </a:r>
            <a:r>
              <a:rPr lang="ru-RU" dirty="0" err="1"/>
              <a:t>използване</a:t>
            </a:r>
            <a:r>
              <a:rPr lang="ru-RU" dirty="0"/>
              <a:t> на </a:t>
            </a:r>
            <a:r>
              <a:rPr lang="ru-RU" dirty="0" err="1"/>
              <a:t>необходимите</a:t>
            </a:r>
            <a:r>
              <a:rPr lang="ru-RU" dirty="0"/>
              <a:t> тактически </a:t>
            </a:r>
            <a:r>
              <a:rPr lang="ru-RU" dirty="0" err="1"/>
              <a:t>двигателни</a:t>
            </a:r>
            <a:r>
              <a:rPr lang="ru-RU" dirty="0"/>
              <a:t> действия и </a:t>
            </a:r>
            <a:r>
              <a:rPr lang="ru-RU" dirty="0" err="1"/>
              <a:t>двигателни</a:t>
            </a:r>
            <a:r>
              <a:rPr lang="ru-RU" dirty="0"/>
              <a:t> качества.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6160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и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TM10001114[[fn=Галерия]]</Template>
  <TotalTime>79</TotalTime>
  <Words>1278</Words>
  <Application>Microsoft Office PowerPoint</Application>
  <PresentationFormat>Широк екран</PresentationFormat>
  <Paragraphs>43</Paragraphs>
  <Slides>14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Галерия</vt:lpstr>
      <vt:lpstr>Спортна тактика .Тактическа подготовка</vt:lpstr>
      <vt:lpstr>Определение за тактика</vt:lpstr>
      <vt:lpstr>Елементи на тактиката</vt:lpstr>
      <vt:lpstr>Способи </vt:lpstr>
      <vt:lpstr>Форми на тактиката</vt:lpstr>
      <vt:lpstr>Етапи на спортната тактика</vt:lpstr>
      <vt:lpstr>Тактически замисъл</vt:lpstr>
      <vt:lpstr>Тактически план</vt:lpstr>
      <vt:lpstr>Тактическо действие</vt:lpstr>
      <vt:lpstr>Цел и задачи на тактическата подготовка </vt:lpstr>
      <vt:lpstr> Средства и методи на тактическата подготовка</vt:lpstr>
      <vt:lpstr>Упражнения за тактика в облекчени условия</vt:lpstr>
      <vt:lpstr>Упражнения за тактика в усложнени условия</vt:lpstr>
      <vt:lpstr>Упражнения за тактика близки до състезателните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Спортна тактика .Тактическа подготовка</dc:title>
  <dc:creator>Radi</dc:creator>
  <cp:lastModifiedBy>Radi</cp:lastModifiedBy>
  <cp:revision>4</cp:revision>
  <dcterms:created xsi:type="dcterms:W3CDTF">2020-03-23T10:24:44Z</dcterms:created>
  <dcterms:modified xsi:type="dcterms:W3CDTF">2020-03-23T11:44:32Z</dcterms:modified>
</cp:coreProperties>
</file>