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6C05B61-A2A6-4E53-86C9-8483D0CDE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10A7F104-4B76-498E-8FF8-C1BFCC50A5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GB"/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29F54F2E-EBBF-4492-B04C-F2FE06E11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37EF8D71-3911-482B-A865-CC0BE8E9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A30F8C39-8298-49E3-9F3E-648E92F43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557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A56BC49-D921-41EB-B7BA-FF9A60FDC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2DA56095-0015-4C39-96BE-3CF7364B4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03F559B7-1DA2-4DC2-B2EA-491829F2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DDEFD2A0-4F81-4C42-9FCB-6313F2C8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7AD4D0F0-52B7-47BB-9285-18FBD4594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138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>
            <a:extLst>
              <a:ext uri="{FF2B5EF4-FFF2-40B4-BE49-F238E27FC236}">
                <a16:creationId xmlns:a16="http://schemas.microsoft.com/office/drawing/2014/main" id="{FB34C689-4014-4D9D-8439-D7B1BDD8DB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49B3381A-416A-4E96-B39D-D7F9C990B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272D2905-6BD5-43B2-8E7F-62EF13062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DE7A2C9E-CA7D-4344-8AB4-3579F27BF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8AE8184C-9688-4C41-8024-08E792CB2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10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99D2BE6-87C4-4D53-85F3-A9D391FC7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BB76DF6-0FB8-4F72-8080-222D5EA03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C8E82AD0-B650-4706-8E22-F54D86B1C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D511D452-C8F6-4398-9FF9-33A4448F2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C8D7DA6B-D216-45BD-BB0F-A7344C0A4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20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E84C8A0-2CFD-4046-AD71-9601B2940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59D3C505-9D31-4460-9B9E-1F5E13B16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42E6EAA1-B6DF-4FBE-BE70-AA16590B1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B04709F1-FD7B-4782-9B70-6BBC9BCAD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053B4C05-F259-4634-8D94-87265E71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203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FF9E430-11EF-4B8E-AAB3-AF10695D7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052C6AA-B413-45D1-821E-88C7DAFFD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62B40AE7-2A63-4D9E-BCC4-1D5ED8A70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02409031-762D-4016-8FCF-6B7A3103E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392A60F4-2174-400D-9135-FB3B8B9F7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A4DA3B99-7940-4346-9DEA-D80E0AF31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20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2720D96-C41B-4290-9CD4-FEA6E0533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781871FD-516A-4692-B4AC-71ED03A15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21EF2BD6-84B0-4E3E-AF56-58E8A989F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5" name="Текстов контейнер 4">
            <a:extLst>
              <a:ext uri="{FF2B5EF4-FFF2-40B4-BE49-F238E27FC236}">
                <a16:creationId xmlns:a16="http://schemas.microsoft.com/office/drawing/2014/main" id="{2CD43D8C-76AD-4A0E-9945-D526E6C88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>
            <a:extLst>
              <a:ext uri="{FF2B5EF4-FFF2-40B4-BE49-F238E27FC236}">
                <a16:creationId xmlns:a16="http://schemas.microsoft.com/office/drawing/2014/main" id="{984CE6EB-99D3-4A01-9B79-69556A350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7" name="Контейнер за дата 6">
            <a:extLst>
              <a:ext uri="{FF2B5EF4-FFF2-40B4-BE49-F238E27FC236}">
                <a16:creationId xmlns:a16="http://schemas.microsoft.com/office/drawing/2014/main" id="{8C070255-97CF-40EA-B164-9F68F72E6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8" name="Контейнер за долния колонтитул 7">
            <a:extLst>
              <a:ext uri="{FF2B5EF4-FFF2-40B4-BE49-F238E27FC236}">
                <a16:creationId xmlns:a16="http://schemas.microsoft.com/office/drawing/2014/main" id="{56239E1D-3D30-4EAB-8E9A-A252245E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Контейнер за номер на слайда 8">
            <a:extLst>
              <a:ext uri="{FF2B5EF4-FFF2-40B4-BE49-F238E27FC236}">
                <a16:creationId xmlns:a16="http://schemas.microsoft.com/office/drawing/2014/main" id="{7A9F721B-2DE8-42C9-A9FA-3E4C5B9A9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936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F01A4D0-DC94-43BD-A920-7828B1ECF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13B0ECFD-C13E-4ED5-AB3A-609F84C2F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4026ED84-528B-43A1-A739-C0B039A8C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6B8EF8F3-0B4B-4DD0-BEB5-DD27EE469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83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>
            <a:extLst>
              <a:ext uri="{FF2B5EF4-FFF2-40B4-BE49-F238E27FC236}">
                <a16:creationId xmlns:a16="http://schemas.microsoft.com/office/drawing/2014/main" id="{19FAF9C2-BFBE-434C-BD96-F86DEDCD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3" name="Контейнер за долния колонтитул 2">
            <a:extLst>
              <a:ext uri="{FF2B5EF4-FFF2-40B4-BE49-F238E27FC236}">
                <a16:creationId xmlns:a16="http://schemas.microsoft.com/office/drawing/2014/main" id="{84FB0FAA-117F-4B55-A4CA-6F30BF3EB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Контейнер за номер на слайда 3">
            <a:extLst>
              <a:ext uri="{FF2B5EF4-FFF2-40B4-BE49-F238E27FC236}">
                <a16:creationId xmlns:a16="http://schemas.microsoft.com/office/drawing/2014/main" id="{3CC0B785-18B5-4137-8A13-494D67B11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27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E302047-4A7E-4502-870B-2CA5975AD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312A0E0-233C-4B42-850A-B2D202131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5B6868F5-4938-470B-8B6B-6F30FE4B1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5990951D-928B-4DE0-ADAE-8E4D43206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A7D6685A-2FB2-440C-8308-AA36AFD91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A74963BF-34A5-41D7-870D-4D926DC7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81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B239FC5-908D-41A1-B37D-306FDFA5D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картина 2">
            <a:extLst>
              <a:ext uri="{FF2B5EF4-FFF2-40B4-BE49-F238E27FC236}">
                <a16:creationId xmlns:a16="http://schemas.microsoft.com/office/drawing/2014/main" id="{0F42E0EF-80AF-4A01-8781-1C0D04ED50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FB7C5907-679E-4B99-9155-2DE349F20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EDF88E63-4B18-44D9-A560-B21D2F901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DC2DBFCD-80D9-4DE3-B67E-606689B7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F4F51DA9-F838-4BAD-A949-96E07569A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23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>
            <a:extLst>
              <a:ext uri="{FF2B5EF4-FFF2-40B4-BE49-F238E27FC236}">
                <a16:creationId xmlns:a16="http://schemas.microsoft.com/office/drawing/2014/main" id="{15CABA1C-222A-4527-9741-FF60C4608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A1FA3925-8F1A-44E5-A1EC-23D0F4788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1417D5EB-7EC9-40C8-8434-15C55971D4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B8485-A1CC-476D-A2CE-CA9E2F295F9C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9A549A93-3A0F-46AD-8AD9-12D35D59FB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08DA9FAF-8FBE-4521-8157-E61F9CA03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F79DA-F842-4025-A152-E7E34C772E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61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A963A91-4786-4DBA-A39F-043A1655E2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sz="4000" dirty="0">
                <a:latin typeface="Arial" panose="020B0604020202020204" pitchFamily="34" charset="0"/>
                <a:cs typeface="Arial" panose="020B0604020202020204" pitchFamily="34" charset="0"/>
              </a:rPr>
              <a:t>Спортна техника и техническа подготовка в карате.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1E497958-B66F-433A-AB9D-36BC021622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5605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D75D502-9163-47E4-85DA-51E30422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Движения насочени към запазване на равновесието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E3F0B07-5502-4419-A595-7E08FCEDB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Това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фини</a:t>
            </a:r>
            <a:r>
              <a:rPr lang="ru-RU" dirty="0"/>
              <a:t> и </a:t>
            </a:r>
            <a:r>
              <a:rPr lang="ru-RU" dirty="0" err="1"/>
              <a:t>сложни</a:t>
            </a:r>
            <a:r>
              <a:rPr lang="ru-RU" dirty="0"/>
              <a:t> движения,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имат</a:t>
            </a:r>
            <a:r>
              <a:rPr lang="ru-RU" dirty="0"/>
              <a:t> за задача да </a:t>
            </a:r>
            <a:r>
              <a:rPr lang="ru-RU" dirty="0" err="1"/>
              <a:t>гарантират</a:t>
            </a:r>
            <a:r>
              <a:rPr lang="ru-RU" dirty="0"/>
              <a:t> </a:t>
            </a:r>
            <a:r>
              <a:rPr lang="ru-RU" dirty="0" err="1"/>
              <a:t>запазването</a:t>
            </a:r>
            <a:r>
              <a:rPr lang="ru-RU" dirty="0"/>
              <a:t> на </a:t>
            </a:r>
            <a:r>
              <a:rPr lang="ru-RU" dirty="0" err="1"/>
              <a:t>равновесието</a:t>
            </a:r>
            <a:r>
              <a:rPr lang="ru-RU" dirty="0"/>
              <a:t> на </a:t>
            </a:r>
            <a:r>
              <a:rPr lang="ru-RU" dirty="0" err="1"/>
              <a:t>човешкото</a:t>
            </a:r>
            <a:r>
              <a:rPr lang="ru-RU" dirty="0"/>
              <a:t> </a:t>
            </a:r>
            <a:r>
              <a:rPr lang="ru-RU" dirty="0" err="1"/>
              <a:t>тяло</a:t>
            </a:r>
            <a:r>
              <a:rPr lang="ru-RU" dirty="0"/>
              <a:t>. Уместно е </a:t>
            </a:r>
            <a:r>
              <a:rPr lang="ru-RU" dirty="0" err="1"/>
              <a:t>тяхното</a:t>
            </a:r>
            <a:r>
              <a:rPr lang="ru-RU" dirty="0"/>
              <a:t> </a:t>
            </a:r>
            <a:r>
              <a:rPr lang="ru-RU" dirty="0" err="1"/>
              <a:t>разделяне</a:t>
            </a:r>
            <a:r>
              <a:rPr lang="ru-RU" dirty="0"/>
              <a:t> на два </a:t>
            </a:r>
            <a:r>
              <a:rPr lang="ru-RU" dirty="0" err="1"/>
              <a:t>класа</a:t>
            </a:r>
            <a:r>
              <a:rPr lang="ru-RU" dirty="0"/>
              <a:t>: с </a:t>
            </a:r>
            <a:r>
              <a:rPr lang="ru-RU" dirty="0" err="1"/>
              <a:t>тясна</a:t>
            </a:r>
            <a:r>
              <a:rPr lang="ru-RU" dirty="0"/>
              <a:t> опора и с широка опора. </a:t>
            </a:r>
            <a:r>
              <a:rPr lang="ru-RU" dirty="0" err="1"/>
              <a:t>Това</a:t>
            </a:r>
            <a:r>
              <a:rPr lang="ru-RU" dirty="0"/>
              <a:t> </a:t>
            </a:r>
            <a:r>
              <a:rPr lang="ru-RU" dirty="0" err="1"/>
              <a:t>позволява</a:t>
            </a:r>
            <a:r>
              <a:rPr lang="ru-RU" dirty="0"/>
              <a:t> да се отделят </a:t>
            </a:r>
            <a:r>
              <a:rPr lang="ru-RU" dirty="0" err="1"/>
              <a:t>упражненията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имат</a:t>
            </a:r>
            <a:r>
              <a:rPr lang="ru-RU" dirty="0"/>
              <a:t> </a:t>
            </a:r>
            <a:r>
              <a:rPr lang="ru-RU" dirty="0" err="1"/>
              <a:t>особено</a:t>
            </a:r>
            <a:r>
              <a:rPr lang="ru-RU" dirty="0"/>
              <a:t> роля в </a:t>
            </a:r>
            <a:r>
              <a:rPr lang="ru-RU" dirty="0" err="1"/>
              <a:t>акробатиката</a:t>
            </a:r>
            <a:r>
              <a:rPr lang="ru-RU" dirty="0"/>
              <a:t> и </a:t>
            </a:r>
            <a:r>
              <a:rPr lang="ru-RU" dirty="0" err="1"/>
              <a:t>гимнастиката</a:t>
            </a:r>
            <a:r>
              <a:rPr lang="ru-RU" dirty="0"/>
              <a:t> (</a:t>
            </a:r>
            <a:r>
              <a:rPr lang="ru-RU" dirty="0" err="1"/>
              <a:t>тясна</a:t>
            </a:r>
            <a:r>
              <a:rPr lang="ru-RU" dirty="0"/>
              <a:t> опора) и </a:t>
            </a:r>
            <a:r>
              <a:rPr lang="ru-RU" dirty="0" err="1"/>
              <a:t>тези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имат</a:t>
            </a:r>
            <a:r>
              <a:rPr lang="ru-RU" dirty="0"/>
              <a:t> значение в </a:t>
            </a:r>
            <a:r>
              <a:rPr lang="ru-RU" dirty="0" err="1"/>
              <a:t>лечебната</a:t>
            </a:r>
            <a:r>
              <a:rPr lang="ru-RU" dirty="0"/>
              <a:t> </a:t>
            </a:r>
            <a:r>
              <a:rPr lang="ru-RU" dirty="0" err="1"/>
              <a:t>физкултура</a:t>
            </a:r>
            <a:r>
              <a:rPr lang="ru-RU" dirty="0"/>
              <a:t> (на широка опора). </a:t>
            </a:r>
            <a:r>
              <a:rPr lang="ru-RU" dirty="0" err="1"/>
              <a:t>Трябва</a:t>
            </a:r>
            <a:r>
              <a:rPr lang="ru-RU" dirty="0"/>
              <a:t> да се </a:t>
            </a:r>
            <a:r>
              <a:rPr lang="ru-RU" dirty="0" err="1"/>
              <a:t>има</a:t>
            </a:r>
            <a:r>
              <a:rPr lang="ru-RU" dirty="0"/>
              <a:t> </a:t>
            </a:r>
            <a:r>
              <a:rPr lang="ru-RU" dirty="0" err="1"/>
              <a:t>предвид</a:t>
            </a:r>
            <a:r>
              <a:rPr lang="ru-RU" dirty="0"/>
              <a:t>, че </a:t>
            </a:r>
            <a:r>
              <a:rPr lang="ru-RU" dirty="0" err="1"/>
              <a:t>равновесните</a:t>
            </a:r>
            <a:r>
              <a:rPr lang="ru-RU" dirty="0"/>
              <a:t> упражнения </a:t>
            </a:r>
            <a:r>
              <a:rPr lang="ru-RU" dirty="0" err="1"/>
              <a:t>могат</a:t>
            </a:r>
            <a:r>
              <a:rPr lang="ru-RU" dirty="0"/>
              <a:t> да се </a:t>
            </a:r>
            <a:r>
              <a:rPr lang="ru-RU" dirty="0" err="1"/>
              <a:t>срещнат</a:t>
            </a:r>
            <a:r>
              <a:rPr lang="ru-RU" dirty="0"/>
              <a:t> и в </a:t>
            </a:r>
            <a:r>
              <a:rPr lang="ru-RU" dirty="0" err="1"/>
              <a:t>комплексите</a:t>
            </a:r>
            <a:r>
              <a:rPr lang="ru-RU" dirty="0"/>
              <a:t> от движения, </a:t>
            </a:r>
            <a:r>
              <a:rPr lang="ru-RU" dirty="0" err="1"/>
              <a:t>отнесени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друг тип,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от сложно упражнение.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0155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4D39DF6-B862-43A7-A7CB-2E9D19B09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Особености на техниката при различни видове спорт.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34D708D-EEC1-4D61-9F42-F37D4BB3B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Първа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– </a:t>
            </a:r>
            <a:r>
              <a:rPr lang="ru-RU" dirty="0" err="1"/>
              <a:t>спортове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стабилна</a:t>
            </a:r>
            <a:r>
              <a:rPr lang="ru-RU" dirty="0"/>
              <a:t> </a:t>
            </a:r>
            <a:r>
              <a:rPr lang="ru-RU" dirty="0" err="1"/>
              <a:t>кинематична</a:t>
            </a:r>
            <a:r>
              <a:rPr lang="ru-RU" dirty="0"/>
              <a:t> структура (</a:t>
            </a:r>
            <a:r>
              <a:rPr lang="ru-RU" dirty="0" err="1"/>
              <a:t>спортна</a:t>
            </a:r>
            <a:r>
              <a:rPr lang="ru-RU" dirty="0"/>
              <a:t> и </a:t>
            </a:r>
            <a:r>
              <a:rPr lang="ru-RU" dirty="0" err="1"/>
              <a:t>художествена</a:t>
            </a:r>
            <a:r>
              <a:rPr lang="ru-RU" dirty="0"/>
              <a:t> гимнастика, фигурно </a:t>
            </a:r>
            <a:r>
              <a:rPr lang="ru-RU" dirty="0" err="1"/>
              <a:t>пързаляне</a:t>
            </a:r>
            <a:r>
              <a:rPr lang="ru-RU" dirty="0"/>
              <a:t>, </a:t>
            </a:r>
            <a:r>
              <a:rPr lang="ru-RU" dirty="0" err="1"/>
              <a:t>скокове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вода и др.). Характерно за </a:t>
            </a:r>
            <a:r>
              <a:rPr lang="ru-RU" dirty="0" err="1"/>
              <a:t>тази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упражнения е, че формата и </a:t>
            </a:r>
            <a:r>
              <a:rPr lang="ru-RU" dirty="0" err="1"/>
              <a:t>характерът</a:t>
            </a:r>
            <a:r>
              <a:rPr lang="ru-RU" dirty="0"/>
              <a:t> им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предварително</a:t>
            </a:r>
            <a:r>
              <a:rPr lang="ru-RU" dirty="0"/>
              <a:t> </a:t>
            </a:r>
            <a:r>
              <a:rPr lang="ru-RU" dirty="0" err="1"/>
              <a:t>установени</a:t>
            </a:r>
            <a:r>
              <a:rPr lang="ru-RU" dirty="0"/>
              <a:t> на </a:t>
            </a:r>
            <a:r>
              <a:rPr lang="ru-RU" dirty="0" err="1"/>
              <a:t>базата</a:t>
            </a:r>
            <a:r>
              <a:rPr lang="ru-RU" dirty="0"/>
              <a:t> на </a:t>
            </a:r>
            <a:r>
              <a:rPr lang="ru-RU" dirty="0" err="1"/>
              <a:t>рационална</a:t>
            </a:r>
            <a:r>
              <a:rPr lang="ru-RU" dirty="0"/>
              <a:t> </a:t>
            </a:r>
            <a:r>
              <a:rPr lang="ru-RU" dirty="0" err="1"/>
              <a:t>биомеханична</a:t>
            </a:r>
            <a:r>
              <a:rPr lang="ru-RU" dirty="0"/>
              <a:t> структура и </a:t>
            </a:r>
            <a:r>
              <a:rPr lang="ru-RU" dirty="0" err="1"/>
              <a:t>редица</a:t>
            </a:r>
            <a:r>
              <a:rPr lang="ru-RU" dirty="0"/>
              <a:t> </a:t>
            </a:r>
            <a:r>
              <a:rPr lang="ru-RU" dirty="0" err="1"/>
              <a:t>изисквания</a:t>
            </a:r>
            <a:r>
              <a:rPr lang="ru-RU" dirty="0"/>
              <a:t> за </a:t>
            </a:r>
            <a:r>
              <a:rPr lang="ru-RU" dirty="0" err="1"/>
              <a:t>стил</a:t>
            </a:r>
            <a:r>
              <a:rPr lang="ru-RU" dirty="0"/>
              <a:t> и </a:t>
            </a:r>
            <a:r>
              <a:rPr lang="ru-RU" dirty="0" err="1"/>
              <a:t>естетичност</a:t>
            </a:r>
            <a:r>
              <a:rPr lang="ru-RU" dirty="0"/>
              <a:t>,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задължава</a:t>
            </a:r>
            <a:r>
              <a:rPr lang="ru-RU" dirty="0"/>
              <a:t> </a:t>
            </a:r>
            <a:r>
              <a:rPr lang="ru-RU" dirty="0" err="1"/>
              <a:t>спортиста</a:t>
            </a:r>
            <a:r>
              <a:rPr lang="ru-RU" dirty="0"/>
              <a:t> да се </a:t>
            </a:r>
            <a:r>
              <a:rPr lang="ru-RU" dirty="0" err="1"/>
              <a:t>съобразява</a:t>
            </a:r>
            <a:r>
              <a:rPr lang="ru-RU" dirty="0"/>
              <a:t> с </a:t>
            </a:r>
            <a:r>
              <a:rPr lang="ru-RU" dirty="0" err="1"/>
              <a:t>тях</a:t>
            </a:r>
            <a:r>
              <a:rPr lang="ru-RU" dirty="0"/>
              <a:t>. </a:t>
            </a:r>
            <a:r>
              <a:rPr lang="ru-RU" dirty="0" err="1"/>
              <a:t>Основната</a:t>
            </a:r>
            <a:r>
              <a:rPr lang="ru-RU" dirty="0"/>
              <a:t> задача тук е да се </a:t>
            </a:r>
            <a:r>
              <a:rPr lang="ru-RU" dirty="0" err="1"/>
              <a:t>повишава</a:t>
            </a:r>
            <a:r>
              <a:rPr lang="ru-RU" dirty="0"/>
              <a:t> </a:t>
            </a:r>
            <a:r>
              <a:rPr lang="ru-RU" dirty="0" err="1"/>
              <a:t>стабилността</a:t>
            </a:r>
            <a:r>
              <a:rPr lang="ru-RU" dirty="0"/>
              <a:t> и </a:t>
            </a:r>
            <a:r>
              <a:rPr lang="ru-RU" dirty="0" err="1"/>
              <a:t>качеството</a:t>
            </a:r>
            <a:r>
              <a:rPr lang="ru-RU" dirty="0"/>
              <a:t> на </a:t>
            </a:r>
            <a:r>
              <a:rPr lang="ru-RU" dirty="0" err="1"/>
              <a:t>изпълнението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8184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7D4E6A8-DBAF-43DE-A1AE-F80D39488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Втора група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12222F4-B1DE-43BD-92BB-2277BB9E2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Втора </a:t>
            </a:r>
            <a:r>
              <a:rPr lang="ru-RU" dirty="0" err="1"/>
              <a:t>група</a:t>
            </a:r>
            <a:r>
              <a:rPr lang="ru-RU" dirty="0"/>
              <a:t> – </a:t>
            </a:r>
            <a:r>
              <a:rPr lang="ru-RU" dirty="0" err="1"/>
              <a:t>спортове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стабилна</a:t>
            </a:r>
            <a:r>
              <a:rPr lang="ru-RU" dirty="0"/>
              <a:t> динамична структура (лека атлетика, </a:t>
            </a:r>
            <a:r>
              <a:rPr lang="ru-RU" dirty="0" err="1"/>
              <a:t>тежка</a:t>
            </a:r>
            <a:r>
              <a:rPr lang="ru-RU" dirty="0"/>
              <a:t> атлетика, </a:t>
            </a:r>
            <a:r>
              <a:rPr lang="ru-RU" dirty="0" err="1"/>
              <a:t>ски</a:t>
            </a:r>
            <a:r>
              <a:rPr lang="ru-RU" dirty="0"/>
              <a:t>, </a:t>
            </a:r>
            <a:r>
              <a:rPr lang="ru-RU" dirty="0" err="1"/>
              <a:t>плуване</a:t>
            </a:r>
            <a:r>
              <a:rPr lang="ru-RU" dirty="0"/>
              <a:t>, </a:t>
            </a:r>
            <a:r>
              <a:rPr lang="ru-RU" dirty="0" err="1"/>
              <a:t>кънки</a:t>
            </a:r>
            <a:r>
              <a:rPr lang="ru-RU" dirty="0"/>
              <a:t> и др.), при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има</a:t>
            </a:r>
            <a:r>
              <a:rPr lang="ru-RU" dirty="0"/>
              <a:t> активно </a:t>
            </a:r>
            <a:r>
              <a:rPr lang="ru-RU" dirty="0" err="1"/>
              <a:t>придвижване</a:t>
            </a:r>
            <a:r>
              <a:rPr lang="ru-RU" dirty="0"/>
              <a:t>. Характерно за </a:t>
            </a:r>
            <a:r>
              <a:rPr lang="ru-RU" dirty="0" err="1"/>
              <a:t>тези</a:t>
            </a:r>
            <a:r>
              <a:rPr lang="ru-RU" dirty="0"/>
              <a:t> </a:t>
            </a:r>
            <a:r>
              <a:rPr lang="ru-RU" dirty="0" err="1"/>
              <a:t>спортове</a:t>
            </a:r>
            <a:r>
              <a:rPr lang="ru-RU" dirty="0"/>
              <a:t> е </a:t>
            </a:r>
            <a:r>
              <a:rPr lang="ru-RU" dirty="0" err="1"/>
              <a:t>достигането</a:t>
            </a:r>
            <a:r>
              <a:rPr lang="ru-RU" dirty="0"/>
              <a:t> на максимален </a:t>
            </a:r>
            <a:r>
              <a:rPr lang="ru-RU" dirty="0" err="1"/>
              <a:t>резултат</a:t>
            </a:r>
            <a:r>
              <a:rPr lang="ru-RU" dirty="0"/>
              <a:t> на </a:t>
            </a:r>
            <a:r>
              <a:rPr lang="ru-RU" dirty="0" err="1"/>
              <a:t>базата</a:t>
            </a:r>
            <a:r>
              <a:rPr lang="ru-RU" dirty="0"/>
              <a:t> на </a:t>
            </a:r>
            <a:r>
              <a:rPr lang="ru-RU" dirty="0" err="1"/>
              <a:t>изградени</a:t>
            </a:r>
            <a:r>
              <a:rPr lang="ru-RU" dirty="0"/>
              <a:t> </a:t>
            </a:r>
            <a:r>
              <a:rPr lang="ru-RU" dirty="0" err="1"/>
              <a:t>устойчиви</a:t>
            </a:r>
            <a:r>
              <a:rPr lang="ru-RU" dirty="0"/>
              <a:t> </a:t>
            </a:r>
            <a:r>
              <a:rPr lang="ru-RU" dirty="0" err="1"/>
              <a:t>динамични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дават</a:t>
            </a:r>
            <a:r>
              <a:rPr lang="ru-RU" dirty="0"/>
              <a:t> </a:t>
            </a:r>
            <a:r>
              <a:rPr lang="ru-RU" dirty="0" err="1"/>
              <a:t>възможност</a:t>
            </a:r>
            <a:r>
              <a:rPr lang="ru-RU" dirty="0"/>
              <a:t> за </a:t>
            </a:r>
            <a:r>
              <a:rPr lang="ru-RU" dirty="0" err="1"/>
              <a:t>оптимално</a:t>
            </a:r>
            <a:r>
              <a:rPr lang="ru-RU" dirty="0"/>
              <a:t> </a:t>
            </a:r>
            <a:r>
              <a:rPr lang="ru-RU" dirty="0" err="1"/>
              <a:t>използване</a:t>
            </a:r>
            <a:r>
              <a:rPr lang="ru-RU" dirty="0"/>
              <a:t> на </a:t>
            </a:r>
            <a:r>
              <a:rPr lang="ru-RU" dirty="0" err="1"/>
              <a:t>моторния</a:t>
            </a:r>
            <a:r>
              <a:rPr lang="ru-RU" dirty="0"/>
              <a:t> потенциал на </a:t>
            </a:r>
            <a:r>
              <a:rPr lang="ru-RU" dirty="0" err="1"/>
              <a:t>спортиста</a:t>
            </a:r>
            <a:r>
              <a:rPr lang="ru-RU" dirty="0"/>
              <a:t>. </a:t>
            </a:r>
            <a:r>
              <a:rPr lang="ru-RU" dirty="0" err="1"/>
              <a:t>Основата</a:t>
            </a:r>
            <a:r>
              <a:rPr lang="ru-RU" dirty="0"/>
              <a:t> на </a:t>
            </a:r>
            <a:r>
              <a:rPr lang="ru-RU" dirty="0" err="1"/>
              <a:t>техническото</a:t>
            </a:r>
            <a:r>
              <a:rPr lang="ru-RU" dirty="0"/>
              <a:t> </a:t>
            </a:r>
            <a:r>
              <a:rPr lang="ru-RU" dirty="0" err="1"/>
              <a:t>майсторство</a:t>
            </a:r>
            <a:r>
              <a:rPr lang="ru-RU" dirty="0"/>
              <a:t> тук се </a:t>
            </a:r>
            <a:r>
              <a:rPr lang="ru-RU" dirty="0" err="1"/>
              <a:t>изгражда</a:t>
            </a:r>
            <a:r>
              <a:rPr lang="ru-RU" dirty="0"/>
              <a:t> </a:t>
            </a:r>
            <a:r>
              <a:rPr lang="ru-RU" dirty="0" err="1"/>
              <a:t>върху</a:t>
            </a:r>
            <a:r>
              <a:rPr lang="ru-RU" dirty="0"/>
              <a:t> </a:t>
            </a:r>
            <a:r>
              <a:rPr lang="ru-RU" dirty="0" err="1"/>
              <a:t>съвършено</a:t>
            </a:r>
            <a:r>
              <a:rPr lang="ru-RU" dirty="0"/>
              <a:t> </a:t>
            </a:r>
            <a:r>
              <a:rPr lang="ru-RU" dirty="0" err="1"/>
              <a:t>овладяване</a:t>
            </a:r>
            <a:r>
              <a:rPr lang="ru-RU" dirty="0"/>
              <a:t> на </a:t>
            </a:r>
            <a:r>
              <a:rPr lang="ru-RU" dirty="0" err="1"/>
              <a:t>рационална</a:t>
            </a:r>
            <a:r>
              <a:rPr lang="ru-RU" dirty="0"/>
              <a:t> техника при </a:t>
            </a:r>
            <a:r>
              <a:rPr lang="ru-RU" dirty="0" err="1"/>
              <a:t>високо</a:t>
            </a:r>
            <a:r>
              <a:rPr lang="ru-RU" dirty="0"/>
              <a:t> </a:t>
            </a:r>
            <a:r>
              <a:rPr lang="ru-RU" dirty="0" err="1"/>
              <a:t>ниво</a:t>
            </a:r>
            <a:r>
              <a:rPr lang="ru-RU" dirty="0"/>
              <a:t> на </a:t>
            </a:r>
            <a:r>
              <a:rPr lang="ru-RU" dirty="0" err="1"/>
              <a:t>общата</a:t>
            </a:r>
            <a:r>
              <a:rPr lang="ru-RU" dirty="0"/>
              <a:t> и </a:t>
            </a:r>
            <a:r>
              <a:rPr lang="ru-RU" dirty="0" err="1"/>
              <a:t>специалната</a:t>
            </a:r>
            <a:r>
              <a:rPr lang="ru-RU" dirty="0"/>
              <a:t> </a:t>
            </a:r>
            <a:r>
              <a:rPr lang="ru-RU" dirty="0" err="1"/>
              <a:t>физическа</a:t>
            </a:r>
            <a:r>
              <a:rPr lang="ru-RU" dirty="0"/>
              <a:t> подготовка.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3655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FCF0CAE-4550-4051-9B1D-484B87062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Трета група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161920F-2F4A-44F0-B3EA-ACAFE44A1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Трета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– </a:t>
            </a:r>
            <a:r>
              <a:rPr lang="ru-RU" dirty="0" err="1"/>
              <a:t>спортове</a:t>
            </a:r>
            <a:r>
              <a:rPr lang="ru-RU" dirty="0"/>
              <a:t> с </a:t>
            </a:r>
            <a:r>
              <a:rPr lang="ru-RU" dirty="0" err="1"/>
              <a:t>вариативност</a:t>
            </a:r>
            <a:r>
              <a:rPr lang="ru-RU" dirty="0"/>
              <a:t> на </a:t>
            </a:r>
            <a:r>
              <a:rPr lang="ru-RU" dirty="0" err="1"/>
              <a:t>двигателната</a:t>
            </a:r>
            <a:r>
              <a:rPr lang="ru-RU" dirty="0"/>
              <a:t> </a:t>
            </a:r>
            <a:r>
              <a:rPr lang="ru-RU" dirty="0" err="1"/>
              <a:t>дейност</a:t>
            </a:r>
            <a:r>
              <a:rPr lang="ru-RU" dirty="0"/>
              <a:t> (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спортни</a:t>
            </a:r>
            <a:r>
              <a:rPr lang="ru-RU" dirty="0"/>
              <a:t> </a:t>
            </a:r>
            <a:r>
              <a:rPr lang="ru-RU" dirty="0" err="1"/>
              <a:t>игри</a:t>
            </a:r>
            <a:r>
              <a:rPr lang="ru-RU" dirty="0"/>
              <a:t> и единоборства – </a:t>
            </a:r>
            <a:r>
              <a:rPr lang="ru-RU" dirty="0" err="1"/>
              <a:t>борба</a:t>
            </a:r>
            <a:r>
              <a:rPr lang="ru-RU" dirty="0"/>
              <a:t>, бокс, </a:t>
            </a:r>
            <a:r>
              <a:rPr lang="ru-RU" dirty="0" err="1"/>
              <a:t>фехтовка</a:t>
            </a:r>
            <a:r>
              <a:rPr lang="ru-RU" dirty="0"/>
              <a:t> и др.). За </a:t>
            </a:r>
            <a:r>
              <a:rPr lang="ru-RU" dirty="0" err="1"/>
              <a:t>разлика</a:t>
            </a:r>
            <a:r>
              <a:rPr lang="ru-RU" dirty="0"/>
              <a:t> от </a:t>
            </a:r>
            <a:r>
              <a:rPr lang="ru-RU" dirty="0" err="1"/>
              <a:t>спортовете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стабилна</a:t>
            </a:r>
            <a:r>
              <a:rPr lang="ru-RU" dirty="0"/>
              <a:t> структура на </a:t>
            </a:r>
            <a:r>
              <a:rPr lang="ru-RU" dirty="0" err="1"/>
              <a:t>техниката</a:t>
            </a:r>
            <a:r>
              <a:rPr lang="ru-RU" dirty="0"/>
              <a:t>, в </a:t>
            </a:r>
            <a:r>
              <a:rPr lang="ru-RU" dirty="0" err="1"/>
              <a:t>тази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движенията</a:t>
            </a:r>
            <a:r>
              <a:rPr lang="ru-RU" dirty="0"/>
              <a:t> се </a:t>
            </a:r>
            <a:r>
              <a:rPr lang="ru-RU" dirty="0" err="1"/>
              <a:t>отличават</a:t>
            </a:r>
            <a:r>
              <a:rPr lang="ru-RU" dirty="0"/>
              <a:t> с </a:t>
            </a:r>
            <a:r>
              <a:rPr lang="ru-RU" dirty="0" err="1"/>
              <a:t>голяма</a:t>
            </a:r>
            <a:r>
              <a:rPr lang="ru-RU" dirty="0"/>
              <a:t> </a:t>
            </a:r>
            <a:r>
              <a:rPr lang="ru-RU" dirty="0" err="1"/>
              <a:t>вариативност</a:t>
            </a:r>
            <a:r>
              <a:rPr lang="ru-RU" dirty="0"/>
              <a:t> на </a:t>
            </a:r>
            <a:r>
              <a:rPr lang="ru-RU" dirty="0" err="1"/>
              <a:t>пространствените</a:t>
            </a:r>
            <a:r>
              <a:rPr lang="ru-RU" dirty="0"/>
              <a:t>, </a:t>
            </a:r>
            <a:r>
              <a:rPr lang="ru-RU" dirty="0" err="1"/>
              <a:t>времевите</a:t>
            </a:r>
            <a:r>
              <a:rPr lang="ru-RU" dirty="0"/>
              <a:t> и </a:t>
            </a:r>
            <a:r>
              <a:rPr lang="ru-RU" dirty="0" err="1"/>
              <a:t>силовите</a:t>
            </a:r>
            <a:r>
              <a:rPr lang="ru-RU" dirty="0"/>
              <a:t> характеристики. В </a:t>
            </a:r>
            <a:r>
              <a:rPr lang="ru-RU" dirty="0" err="1"/>
              <a:t>променливите</a:t>
            </a:r>
            <a:r>
              <a:rPr lang="ru-RU" dirty="0"/>
              <a:t> и </a:t>
            </a:r>
            <a:r>
              <a:rPr lang="ru-RU" dirty="0" err="1"/>
              <a:t>сложните</a:t>
            </a:r>
            <a:r>
              <a:rPr lang="ru-RU" dirty="0"/>
              <a:t> условия на </a:t>
            </a:r>
            <a:r>
              <a:rPr lang="ru-RU" dirty="0" err="1"/>
              <a:t>спортната</a:t>
            </a:r>
            <a:r>
              <a:rPr lang="ru-RU" dirty="0"/>
              <a:t> </a:t>
            </a:r>
            <a:r>
              <a:rPr lang="ru-RU" dirty="0" err="1"/>
              <a:t>борба</a:t>
            </a:r>
            <a:r>
              <a:rPr lang="ru-RU" dirty="0"/>
              <a:t> </a:t>
            </a:r>
            <a:r>
              <a:rPr lang="ru-RU" dirty="0" err="1"/>
              <a:t>двигателните</a:t>
            </a:r>
            <a:r>
              <a:rPr lang="ru-RU" dirty="0"/>
              <a:t> действия се </a:t>
            </a:r>
            <a:r>
              <a:rPr lang="ru-RU" dirty="0" err="1"/>
              <a:t>характеризират</a:t>
            </a:r>
            <a:r>
              <a:rPr lang="ru-RU" dirty="0"/>
              <a:t> с </a:t>
            </a:r>
            <a:r>
              <a:rPr lang="ru-RU" dirty="0" err="1"/>
              <a:t>голямо</a:t>
            </a:r>
            <a:r>
              <a:rPr lang="ru-RU" dirty="0"/>
              <a:t> разнообразие на </a:t>
            </a:r>
            <a:r>
              <a:rPr lang="ru-RU" dirty="0" err="1"/>
              <a:t>вариантите</a:t>
            </a:r>
            <a:r>
              <a:rPr lang="ru-RU" dirty="0"/>
              <a:t> за </a:t>
            </a:r>
            <a:r>
              <a:rPr lang="ru-RU" dirty="0" err="1"/>
              <a:t>най-целесъобразно</a:t>
            </a:r>
            <a:r>
              <a:rPr lang="ru-RU" dirty="0"/>
              <a:t> </a:t>
            </a:r>
            <a:r>
              <a:rPr lang="ru-RU" dirty="0" err="1"/>
              <a:t>решаване</a:t>
            </a:r>
            <a:r>
              <a:rPr lang="ru-RU" dirty="0"/>
              <a:t> на </a:t>
            </a:r>
            <a:r>
              <a:rPr lang="ru-RU" dirty="0" err="1"/>
              <a:t>възникналите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. </a:t>
            </a:r>
            <a:r>
              <a:rPr lang="ru-RU" dirty="0" err="1"/>
              <a:t>Успоредно</a:t>
            </a:r>
            <a:r>
              <a:rPr lang="ru-RU" dirty="0"/>
              <a:t> с </a:t>
            </a:r>
            <a:r>
              <a:rPr lang="ru-RU" dirty="0" err="1"/>
              <a:t>овладяването</a:t>
            </a:r>
            <a:r>
              <a:rPr lang="ru-RU" dirty="0"/>
              <a:t> на широк </a:t>
            </a:r>
            <a:r>
              <a:rPr lang="ru-RU" dirty="0" err="1"/>
              <a:t>репертоар</a:t>
            </a:r>
            <a:r>
              <a:rPr lang="ru-RU" dirty="0"/>
              <a:t> от </a:t>
            </a:r>
            <a:r>
              <a:rPr lang="ru-RU" dirty="0" err="1"/>
              <a:t>нападателни</a:t>
            </a:r>
            <a:r>
              <a:rPr lang="ru-RU" dirty="0"/>
              <a:t> и </a:t>
            </a:r>
            <a:r>
              <a:rPr lang="ru-RU" dirty="0" err="1"/>
              <a:t>отбранителни</a:t>
            </a:r>
            <a:r>
              <a:rPr lang="ru-RU" dirty="0"/>
              <a:t> средства и </a:t>
            </a:r>
            <a:r>
              <a:rPr lang="ru-RU" dirty="0" err="1"/>
              <a:t>способи</a:t>
            </a:r>
            <a:r>
              <a:rPr lang="ru-RU" dirty="0"/>
              <a:t>, </a:t>
            </a:r>
            <a:r>
              <a:rPr lang="ru-RU" dirty="0" err="1"/>
              <a:t>състезателите</a:t>
            </a:r>
            <a:r>
              <a:rPr lang="ru-RU" dirty="0"/>
              <a:t> </a:t>
            </a:r>
            <a:r>
              <a:rPr lang="ru-RU" dirty="0" err="1"/>
              <a:t>разполагат</a:t>
            </a:r>
            <a:r>
              <a:rPr lang="ru-RU" dirty="0"/>
              <a:t> с т. нар. „</a:t>
            </a:r>
            <a:r>
              <a:rPr lang="ru-RU" dirty="0" err="1"/>
              <a:t>коронни</a:t>
            </a:r>
            <a:r>
              <a:rPr lang="ru-RU" dirty="0"/>
              <a:t>” </a:t>
            </a:r>
            <a:r>
              <a:rPr lang="ru-RU" dirty="0" err="1"/>
              <a:t>съвършено</a:t>
            </a:r>
            <a:r>
              <a:rPr lang="ru-RU" dirty="0"/>
              <a:t> </a:t>
            </a:r>
            <a:r>
              <a:rPr lang="ru-RU" dirty="0" err="1"/>
              <a:t>усвоени</a:t>
            </a:r>
            <a:r>
              <a:rPr lang="ru-RU" dirty="0"/>
              <a:t> </a:t>
            </a:r>
            <a:r>
              <a:rPr lang="ru-RU" dirty="0" err="1"/>
              <a:t>похвати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характеризират</a:t>
            </a:r>
            <a:r>
              <a:rPr lang="ru-RU" dirty="0"/>
              <a:t> </a:t>
            </a:r>
            <a:r>
              <a:rPr lang="ru-RU" dirty="0" err="1"/>
              <a:t>техните</a:t>
            </a:r>
            <a:r>
              <a:rPr lang="ru-RU" dirty="0"/>
              <a:t> </a:t>
            </a:r>
            <a:r>
              <a:rPr lang="ru-RU" dirty="0" err="1"/>
              <a:t>индивидуални</a:t>
            </a:r>
            <a:r>
              <a:rPr lang="ru-RU" dirty="0"/>
              <a:t> </a:t>
            </a:r>
            <a:r>
              <a:rPr lang="ru-RU" dirty="0" err="1"/>
              <a:t>особености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125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7E2AB34-88B5-443C-BE7F-7E6EC2171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Същност на техническата подготовка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E76737B-DBCE-4122-98E3-0995BA451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Общата</a:t>
            </a:r>
            <a:r>
              <a:rPr lang="ru-RU" dirty="0"/>
              <a:t> </a:t>
            </a:r>
            <a:r>
              <a:rPr lang="ru-RU" dirty="0" err="1"/>
              <a:t>техническа</a:t>
            </a:r>
            <a:r>
              <a:rPr lang="ru-RU" dirty="0"/>
              <a:t> подготовка </a:t>
            </a:r>
            <a:r>
              <a:rPr lang="ru-RU" dirty="0" err="1"/>
              <a:t>има</a:t>
            </a:r>
            <a:r>
              <a:rPr lang="ru-RU" dirty="0"/>
              <a:t> за задача да </a:t>
            </a:r>
            <a:r>
              <a:rPr lang="ru-RU" dirty="0" err="1"/>
              <a:t>формира</a:t>
            </a:r>
            <a:r>
              <a:rPr lang="ru-RU" dirty="0"/>
              <a:t> на широка основа  </a:t>
            </a:r>
            <a:r>
              <a:rPr lang="ru-RU" dirty="0" err="1"/>
              <a:t>разнообразни</a:t>
            </a:r>
            <a:r>
              <a:rPr lang="ru-RU" dirty="0"/>
              <a:t> </a:t>
            </a:r>
            <a:r>
              <a:rPr lang="ru-RU" dirty="0" err="1"/>
              <a:t>двигателни</a:t>
            </a:r>
            <a:r>
              <a:rPr lang="ru-RU" dirty="0"/>
              <a:t> умения и </a:t>
            </a:r>
            <a:r>
              <a:rPr lang="ru-RU" dirty="0" err="1"/>
              <a:t>навици</a:t>
            </a:r>
            <a:r>
              <a:rPr lang="ru-RU" dirty="0"/>
              <a:t>, </a:t>
            </a:r>
            <a:r>
              <a:rPr lang="ru-RU" dirty="0" err="1"/>
              <a:t>необходими</a:t>
            </a:r>
            <a:r>
              <a:rPr lang="ru-RU" dirty="0"/>
              <a:t> за  </a:t>
            </a:r>
            <a:r>
              <a:rPr lang="ru-RU" dirty="0" err="1"/>
              <a:t>специализирано</a:t>
            </a:r>
            <a:r>
              <a:rPr lang="ru-RU" dirty="0"/>
              <a:t> </a:t>
            </a:r>
            <a:r>
              <a:rPr lang="ru-RU" dirty="0" err="1"/>
              <a:t>усъвършенстване</a:t>
            </a:r>
            <a:r>
              <a:rPr lang="ru-RU" dirty="0"/>
              <a:t> в избрания вид спорт. При </a:t>
            </a:r>
            <a:r>
              <a:rPr lang="ru-RU" dirty="0" err="1"/>
              <a:t>нея</a:t>
            </a:r>
            <a:r>
              <a:rPr lang="ru-RU" dirty="0"/>
              <a:t> широко се </a:t>
            </a:r>
            <a:r>
              <a:rPr lang="ru-RU" dirty="0" err="1"/>
              <a:t>използва</a:t>
            </a:r>
            <a:r>
              <a:rPr lang="ru-RU" dirty="0"/>
              <a:t> </a:t>
            </a:r>
            <a:r>
              <a:rPr lang="ru-RU" dirty="0" err="1"/>
              <a:t>ефектът</a:t>
            </a:r>
            <a:r>
              <a:rPr lang="ru-RU" dirty="0"/>
              <a:t> от </a:t>
            </a:r>
            <a:r>
              <a:rPr lang="ru-RU" dirty="0" err="1"/>
              <a:t>положителния</a:t>
            </a:r>
            <a:r>
              <a:rPr lang="ru-RU" dirty="0"/>
              <a:t> </a:t>
            </a:r>
            <a:r>
              <a:rPr lang="ru-RU" dirty="0" err="1"/>
              <a:t>пренос</a:t>
            </a:r>
            <a:r>
              <a:rPr lang="ru-RU" dirty="0"/>
              <a:t> между </a:t>
            </a:r>
            <a:r>
              <a:rPr lang="ru-RU" dirty="0" err="1"/>
              <a:t>двигателните</a:t>
            </a:r>
            <a:r>
              <a:rPr lang="ru-RU" dirty="0"/>
              <a:t> </a:t>
            </a:r>
            <a:r>
              <a:rPr lang="ru-RU" dirty="0" err="1"/>
              <a:t>навици</a:t>
            </a:r>
            <a:r>
              <a:rPr lang="ru-RU" dirty="0"/>
              <a:t>, </a:t>
            </a:r>
            <a:r>
              <a:rPr lang="ru-RU" dirty="0" err="1"/>
              <a:t>който</a:t>
            </a:r>
            <a:r>
              <a:rPr lang="ru-RU" dirty="0"/>
              <a:t> </a:t>
            </a:r>
            <a:r>
              <a:rPr lang="ru-RU" dirty="0" err="1"/>
              <a:t>спомага</a:t>
            </a:r>
            <a:r>
              <a:rPr lang="ru-RU" dirty="0"/>
              <a:t> да се </a:t>
            </a:r>
            <a:r>
              <a:rPr lang="ru-RU" dirty="0" err="1"/>
              <a:t>обогатява</a:t>
            </a:r>
            <a:r>
              <a:rPr lang="ru-RU" dirty="0"/>
              <a:t> </a:t>
            </a:r>
            <a:r>
              <a:rPr lang="ru-RU" dirty="0" err="1"/>
              <a:t>двигателната</a:t>
            </a:r>
            <a:r>
              <a:rPr lang="ru-RU" dirty="0"/>
              <a:t> </a:t>
            </a:r>
            <a:r>
              <a:rPr lang="ru-RU" dirty="0" err="1"/>
              <a:t>култура</a:t>
            </a:r>
            <a:r>
              <a:rPr lang="ru-RU" dirty="0"/>
              <a:t> и да се </a:t>
            </a:r>
            <a:r>
              <a:rPr lang="ru-RU" dirty="0" err="1"/>
              <a:t>усъвършенстват</a:t>
            </a:r>
            <a:r>
              <a:rPr lang="ru-RU" dirty="0"/>
              <a:t> </a:t>
            </a:r>
            <a:r>
              <a:rPr lang="ru-RU" dirty="0" err="1"/>
              <a:t>координационните</a:t>
            </a:r>
            <a:r>
              <a:rPr lang="ru-RU" dirty="0"/>
              <a:t> </a:t>
            </a:r>
            <a:r>
              <a:rPr lang="ru-RU" dirty="0" err="1"/>
              <a:t>възможности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 в </a:t>
            </a:r>
            <a:r>
              <a:rPr lang="ru-RU" dirty="0" err="1"/>
              <a:t>различните</a:t>
            </a:r>
            <a:r>
              <a:rPr lang="ru-RU" dirty="0"/>
              <a:t> по динамика и кинематика движения. По принцип </a:t>
            </a:r>
            <a:r>
              <a:rPr lang="ru-RU" dirty="0" err="1"/>
              <a:t>общата</a:t>
            </a:r>
            <a:r>
              <a:rPr lang="ru-RU" dirty="0"/>
              <a:t> </a:t>
            </a:r>
            <a:r>
              <a:rPr lang="ru-RU" dirty="0" err="1"/>
              <a:t>техническа</a:t>
            </a:r>
            <a:r>
              <a:rPr lang="ru-RU" dirty="0"/>
              <a:t> подготовка </a:t>
            </a:r>
            <a:r>
              <a:rPr lang="ru-RU" dirty="0" err="1"/>
              <a:t>предшества</a:t>
            </a:r>
            <a:r>
              <a:rPr lang="ru-RU" dirty="0"/>
              <a:t> </a:t>
            </a:r>
            <a:r>
              <a:rPr lang="ru-RU" dirty="0" err="1"/>
              <a:t>началните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на </a:t>
            </a:r>
            <a:r>
              <a:rPr lang="ru-RU" dirty="0" err="1"/>
              <a:t>техническото</a:t>
            </a:r>
            <a:r>
              <a:rPr lang="ru-RU" dirty="0"/>
              <a:t> обучение, но </a:t>
            </a:r>
            <a:r>
              <a:rPr lang="ru-RU" dirty="0" err="1"/>
              <a:t>тя</a:t>
            </a:r>
            <a:r>
              <a:rPr lang="ru-RU" dirty="0"/>
              <a:t> е </a:t>
            </a:r>
            <a:r>
              <a:rPr lang="ru-RU" dirty="0" err="1"/>
              <a:t>неразделна</a:t>
            </a:r>
            <a:r>
              <a:rPr lang="ru-RU" dirty="0"/>
              <a:t> част от </a:t>
            </a:r>
            <a:r>
              <a:rPr lang="ru-RU" dirty="0" err="1"/>
              <a:t>тренировъчния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и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следващите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на </a:t>
            </a:r>
            <a:r>
              <a:rPr lang="ru-RU" dirty="0" err="1"/>
              <a:t>спортната</a:t>
            </a:r>
            <a:r>
              <a:rPr lang="ru-RU" dirty="0"/>
              <a:t> подготовка.</a:t>
            </a:r>
          </a:p>
          <a:p>
            <a:r>
              <a:rPr lang="ru-RU" dirty="0"/>
              <a:t>  </a:t>
            </a:r>
            <a:r>
              <a:rPr lang="ru-RU" dirty="0" err="1"/>
              <a:t>Специалната</a:t>
            </a:r>
            <a:r>
              <a:rPr lang="ru-RU" dirty="0"/>
              <a:t> </a:t>
            </a:r>
            <a:r>
              <a:rPr lang="ru-RU" dirty="0" err="1"/>
              <a:t>техническа</a:t>
            </a:r>
            <a:r>
              <a:rPr lang="ru-RU" dirty="0"/>
              <a:t> подготовка е специфичен </a:t>
            </a:r>
            <a:r>
              <a:rPr lang="ru-RU" dirty="0" err="1"/>
              <a:t>процес</a:t>
            </a:r>
            <a:r>
              <a:rPr lang="ru-RU" dirty="0"/>
              <a:t> на </a:t>
            </a:r>
            <a:r>
              <a:rPr lang="ru-RU" dirty="0" err="1"/>
              <a:t>техническото</a:t>
            </a:r>
            <a:r>
              <a:rPr lang="ru-RU" dirty="0"/>
              <a:t> обучение и </a:t>
            </a:r>
            <a:r>
              <a:rPr lang="ru-RU" dirty="0" err="1"/>
              <a:t>усъвършенстване</a:t>
            </a:r>
            <a:r>
              <a:rPr lang="ru-RU" dirty="0"/>
              <a:t> в </a:t>
            </a:r>
            <a:r>
              <a:rPr lang="ru-RU" dirty="0" err="1"/>
              <a:t>съответствие</a:t>
            </a:r>
            <a:r>
              <a:rPr lang="ru-RU" dirty="0"/>
              <a:t> с </a:t>
            </a:r>
            <a:r>
              <a:rPr lang="ru-RU" dirty="0" err="1"/>
              <a:t>особеностите</a:t>
            </a:r>
            <a:r>
              <a:rPr lang="ru-RU" dirty="0"/>
              <a:t> на </a:t>
            </a:r>
            <a:r>
              <a:rPr lang="ru-RU" dirty="0" err="1"/>
              <a:t>конкретната</a:t>
            </a:r>
            <a:r>
              <a:rPr lang="ru-RU" dirty="0"/>
              <a:t> </a:t>
            </a:r>
            <a:r>
              <a:rPr lang="ru-RU" dirty="0" err="1"/>
              <a:t>двигателна</a:t>
            </a:r>
            <a:r>
              <a:rPr lang="ru-RU" dirty="0"/>
              <a:t> </a:t>
            </a:r>
            <a:r>
              <a:rPr lang="ru-RU" dirty="0" err="1"/>
              <a:t>дейност</a:t>
            </a:r>
            <a:r>
              <a:rPr lang="ru-RU" dirty="0"/>
              <a:t>. </a:t>
            </a:r>
            <a:r>
              <a:rPr lang="ru-RU" dirty="0" err="1"/>
              <a:t>Главна</a:t>
            </a:r>
            <a:r>
              <a:rPr lang="ru-RU" dirty="0"/>
              <a:t> задача на </a:t>
            </a:r>
            <a:r>
              <a:rPr lang="ru-RU" dirty="0" err="1"/>
              <a:t>специалната</a:t>
            </a:r>
            <a:r>
              <a:rPr lang="ru-RU" dirty="0"/>
              <a:t> </a:t>
            </a:r>
            <a:r>
              <a:rPr lang="ru-RU" dirty="0" err="1"/>
              <a:t>техническа</a:t>
            </a:r>
            <a:r>
              <a:rPr lang="ru-RU" dirty="0"/>
              <a:t> подготовка е да се </a:t>
            </a:r>
            <a:r>
              <a:rPr lang="ru-RU" dirty="0" err="1"/>
              <a:t>овладеят</a:t>
            </a:r>
            <a:r>
              <a:rPr lang="ru-RU" dirty="0"/>
              <a:t> и </a:t>
            </a:r>
            <a:r>
              <a:rPr lang="ru-RU" dirty="0" err="1"/>
              <a:t>усъвършенстват</a:t>
            </a:r>
            <a:r>
              <a:rPr lang="ru-RU" dirty="0"/>
              <a:t>  </a:t>
            </a:r>
            <a:r>
              <a:rPr lang="ru-RU" dirty="0" err="1"/>
              <a:t>състезателните</a:t>
            </a:r>
            <a:r>
              <a:rPr lang="ru-RU" dirty="0"/>
              <a:t> упражнения, </a:t>
            </a:r>
            <a:r>
              <a:rPr lang="ru-RU" dirty="0" err="1"/>
              <a:t>като</a:t>
            </a:r>
            <a:r>
              <a:rPr lang="ru-RU" dirty="0"/>
              <a:t> се </a:t>
            </a:r>
            <a:r>
              <a:rPr lang="ru-RU" dirty="0" err="1"/>
              <a:t>групират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високоефективни</a:t>
            </a:r>
            <a:r>
              <a:rPr lang="ru-RU" dirty="0"/>
              <a:t> </a:t>
            </a:r>
            <a:r>
              <a:rPr lang="ru-RU" dirty="0" err="1"/>
              <a:t>двигателни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096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435DC16-B987-4545-AB4F-2F7210BA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Задачи на специалната техническа подготовка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A7E048D-27C3-4908-A7D2-0877C44D7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задачи: </a:t>
            </a:r>
          </a:p>
          <a:p>
            <a:r>
              <a:rPr lang="ru-RU" dirty="0"/>
              <a:t>■ </a:t>
            </a:r>
            <a:r>
              <a:rPr lang="ru-RU" dirty="0" err="1"/>
              <a:t>овладяване</a:t>
            </a:r>
            <a:r>
              <a:rPr lang="ru-RU" dirty="0"/>
              <a:t> на </a:t>
            </a:r>
            <a:r>
              <a:rPr lang="ru-RU" dirty="0" err="1"/>
              <a:t>теоретичните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на </a:t>
            </a:r>
            <a:r>
              <a:rPr lang="ru-RU" dirty="0" err="1"/>
              <a:t>спортната</a:t>
            </a:r>
            <a:r>
              <a:rPr lang="ru-RU" dirty="0"/>
              <a:t> техника в избрания вид спорт (дисциплина),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спомага</a:t>
            </a:r>
            <a:r>
              <a:rPr lang="ru-RU" dirty="0"/>
              <a:t> за </a:t>
            </a:r>
            <a:r>
              <a:rPr lang="ru-RU" dirty="0" err="1"/>
              <a:t>активното</a:t>
            </a:r>
            <a:r>
              <a:rPr lang="ru-RU" dirty="0"/>
              <a:t> участие на </a:t>
            </a:r>
            <a:r>
              <a:rPr lang="ru-RU" dirty="0" err="1"/>
              <a:t>спортиста</a:t>
            </a:r>
            <a:r>
              <a:rPr lang="ru-RU" dirty="0"/>
              <a:t> в </a:t>
            </a:r>
            <a:r>
              <a:rPr lang="ru-RU" dirty="0" err="1"/>
              <a:t>осъществяването</a:t>
            </a:r>
            <a:r>
              <a:rPr lang="ru-RU" dirty="0"/>
              <a:t> на </a:t>
            </a:r>
            <a:r>
              <a:rPr lang="ru-RU" dirty="0" err="1"/>
              <a:t>техническата</a:t>
            </a:r>
            <a:r>
              <a:rPr lang="ru-RU" dirty="0"/>
              <a:t> подготовка;</a:t>
            </a:r>
          </a:p>
          <a:p>
            <a:r>
              <a:rPr lang="ru-RU" dirty="0"/>
              <a:t> ■ </a:t>
            </a:r>
            <a:r>
              <a:rPr lang="ru-RU" dirty="0" err="1"/>
              <a:t>изграждане</a:t>
            </a:r>
            <a:r>
              <a:rPr lang="ru-RU" dirty="0"/>
              <a:t> на индивидуален </a:t>
            </a:r>
            <a:r>
              <a:rPr lang="ru-RU" dirty="0" err="1"/>
              <a:t>модел</a:t>
            </a:r>
            <a:r>
              <a:rPr lang="ru-RU" dirty="0"/>
              <a:t> на </a:t>
            </a:r>
            <a:r>
              <a:rPr lang="ru-RU" dirty="0" err="1"/>
              <a:t>техниката</a:t>
            </a:r>
            <a:r>
              <a:rPr lang="ru-RU" dirty="0"/>
              <a:t> в </a:t>
            </a:r>
            <a:r>
              <a:rPr lang="ru-RU" dirty="0" err="1"/>
              <a:t>съответствие</a:t>
            </a:r>
            <a:r>
              <a:rPr lang="ru-RU" dirty="0"/>
              <a:t> с </a:t>
            </a:r>
            <a:r>
              <a:rPr lang="ru-RU" dirty="0" err="1"/>
              <a:t>възможностите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;</a:t>
            </a:r>
          </a:p>
          <a:p>
            <a:r>
              <a:rPr lang="ru-RU" dirty="0"/>
              <a:t> ■ </a:t>
            </a:r>
            <a:r>
              <a:rPr lang="ru-RU" dirty="0" err="1"/>
              <a:t>внасяне</a:t>
            </a:r>
            <a:r>
              <a:rPr lang="ru-RU" dirty="0"/>
              <a:t> на </a:t>
            </a:r>
            <a:r>
              <a:rPr lang="ru-RU" dirty="0" err="1"/>
              <a:t>корекции</a:t>
            </a:r>
            <a:r>
              <a:rPr lang="ru-RU" dirty="0"/>
              <a:t> в </a:t>
            </a:r>
            <a:r>
              <a:rPr lang="ru-RU" dirty="0" err="1"/>
              <a:t>изградената</a:t>
            </a:r>
            <a:r>
              <a:rPr lang="ru-RU" dirty="0"/>
              <a:t> вече техника на </a:t>
            </a:r>
            <a:r>
              <a:rPr lang="ru-RU" dirty="0" err="1"/>
              <a:t>състезателното</a:t>
            </a:r>
            <a:r>
              <a:rPr lang="ru-RU" dirty="0"/>
              <a:t> упражнение </a:t>
            </a:r>
            <a:r>
              <a:rPr lang="ru-RU" dirty="0" err="1"/>
              <a:t>съобразно</a:t>
            </a:r>
            <a:r>
              <a:rPr lang="ru-RU" dirty="0"/>
              <a:t> </a:t>
            </a:r>
            <a:r>
              <a:rPr lang="ru-RU" dirty="0" err="1"/>
              <a:t>повишаването</a:t>
            </a:r>
            <a:r>
              <a:rPr lang="ru-RU" dirty="0"/>
              <a:t> на </a:t>
            </a:r>
            <a:r>
              <a:rPr lang="ru-RU" dirty="0" err="1"/>
              <a:t>функционалните</a:t>
            </a:r>
            <a:r>
              <a:rPr lang="ru-RU" dirty="0"/>
              <a:t> и </a:t>
            </a:r>
            <a:r>
              <a:rPr lang="ru-RU" dirty="0" err="1"/>
              <a:t>двигателните</a:t>
            </a:r>
            <a:r>
              <a:rPr lang="ru-RU" dirty="0"/>
              <a:t> </a:t>
            </a:r>
            <a:r>
              <a:rPr lang="ru-RU" dirty="0" err="1"/>
              <a:t>възможности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;</a:t>
            </a:r>
          </a:p>
          <a:p>
            <a:r>
              <a:rPr lang="ru-RU" dirty="0"/>
              <a:t> ■ </a:t>
            </a:r>
            <a:r>
              <a:rPr lang="ru-RU" dirty="0" err="1"/>
              <a:t>изграждане</a:t>
            </a:r>
            <a:r>
              <a:rPr lang="ru-RU" dirty="0"/>
              <a:t> на нови </a:t>
            </a:r>
            <a:r>
              <a:rPr lang="ru-RU" dirty="0" err="1"/>
              <a:t>варианти</a:t>
            </a:r>
            <a:r>
              <a:rPr lang="ru-RU" dirty="0"/>
              <a:t> в </a:t>
            </a:r>
            <a:r>
              <a:rPr lang="ru-RU" dirty="0" err="1"/>
              <a:t>техниката</a:t>
            </a:r>
            <a:r>
              <a:rPr lang="ru-RU" dirty="0"/>
              <a:t> на </a:t>
            </a:r>
            <a:r>
              <a:rPr lang="ru-RU" dirty="0" err="1"/>
              <a:t>състезателното</a:t>
            </a:r>
            <a:r>
              <a:rPr lang="ru-RU" dirty="0"/>
              <a:t> упражнение за </a:t>
            </a:r>
            <a:r>
              <a:rPr lang="ru-RU" dirty="0" err="1"/>
              <a:t>разширяването</a:t>
            </a:r>
            <a:r>
              <a:rPr lang="ru-RU" dirty="0"/>
              <a:t> на </a:t>
            </a:r>
            <a:r>
              <a:rPr lang="ru-RU" dirty="0" err="1"/>
              <a:t>технико</a:t>
            </a:r>
            <a:r>
              <a:rPr lang="ru-RU" dirty="0"/>
              <a:t> –</a:t>
            </a:r>
            <a:r>
              <a:rPr lang="ru-RU" dirty="0" err="1"/>
              <a:t>тактическия</a:t>
            </a:r>
            <a:r>
              <a:rPr lang="ru-RU" dirty="0"/>
              <a:t> </a:t>
            </a:r>
            <a:r>
              <a:rPr lang="ru-RU" dirty="0" err="1"/>
              <a:t>репертоарна</a:t>
            </a:r>
            <a:r>
              <a:rPr lang="ru-RU" dirty="0"/>
              <a:t> </a:t>
            </a:r>
            <a:r>
              <a:rPr lang="ru-RU" dirty="0" err="1"/>
              <a:t>състезателя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009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DF41664-AE0F-4970-BC54-36254C8A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Етапи на техническата подготовка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BD2E194-5D5B-4543-9132-8297EF521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Стадий на </a:t>
            </a:r>
            <a:r>
              <a:rPr lang="ru-RU" dirty="0" err="1"/>
              <a:t>базова</a:t>
            </a:r>
            <a:r>
              <a:rPr lang="ru-RU" dirty="0"/>
              <a:t> </a:t>
            </a:r>
            <a:r>
              <a:rPr lang="ru-RU" dirty="0" err="1"/>
              <a:t>техническа</a:t>
            </a:r>
            <a:r>
              <a:rPr lang="ru-RU" dirty="0"/>
              <a:t> подготовка,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който</a:t>
            </a:r>
            <a:r>
              <a:rPr lang="ru-RU" dirty="0"/>
              <a:t> се </a:t>
            </a:r>
            <a:r>
              <a:rPr lang="ru-RU" dirty="0" err="1"/>
              <a:t>осъществява</a:t>
            </a:r>
            <a:r>
              <a:rPr lang="ru-RU" dirty="0"/>
              <a:t> </a:t>
            </a:r>
            <a:r>
              <a:rPr lang="ru-RU" dirty="0" err="1"/>
              <a:t>началното</a:t>
            </a:r>
            <a:r>
              <a:rPr lang="ru-RU" dirty="0"/>
              <a:t> обучение, </a:t>
            </a:r>
            <a:r>
              <a:rPr lang="ru-RU" dirty="0" err="1"/>
              <a:t>създава</a:t>
            </a:r>
            <a:r>
              <a:rPr lang="ru-RU" dirty="0"/>
              <a:t> се богат фон от </a:t>
            </a:r>
            <a:r>
              <a:rPr lang="ru-RU" dirty="0" err="1"/>
              <a:t>спортно</a:t>
            </a:r>
            <a:r>
              <a:rPr lang="ru-RU" dirty="0"/>
              <a:t>-технически умения и </a:t>
            </a:r>
            <a:r>
              <a:rPr lang="ru-RU" dirty="0" err="1"/>
              <a:t>навици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служат </a:t>
            </a:r>
            <a:r>
              <a:rPr lang="ru-RU" dirty="0" err="1"/>
              <a:t>като</a:t>
            </a:r>
            <a:r>
              <a:rPr lang="ru-RU" dirty="0"/>
              <a:t> основа за </a:t>
            </a:r>
            <a:r>
              <a:rPr lang="ru-RU" dirty="0" err="1"/>
              <a:t>техническо</a:t>
            </a:r>
            <a:r>
              <a:rPr lang="ru-RU" dirty="0"/>
              <a:t> </a:t>
            </a:r>
            <a:r>
              <a:rPr lang="ru-RU" dirty="0" err="1"/>
              <a:t>усъвършенстване</a:t>
            </a:r>
            <a:endParaRPr lang="ru-RU" dirty="0"/>
          </a:p>
          <a:p>
            <a:r>
              <a:rPr lang="ru-RU" dirty="0"/>
              <a:t>Стадий на </a:t>
            </a:r>
            <a:r>
              <a:rPr lang="ru-RU" dirty="0" err="1"/>
              <a:t>задълбочено</a:t>
            </a:r>
            <a:r>
              <a:rPr lang="ru-RU" dirty="0"/>
              <a:t> </a:t>
            </a:r>
            <a:r>
              <a:rPr lang="ru-RU" dirty="0" err="1"/>
              <a:t>техническо</a:t>
            </a:r>
            <a:r>
              <a:rPr lang="ru-RU" dirty="0"/>
              <a:t> </a:t>
            </a:r>
            <a:r>
              <a:rPr lang="ru-RU" dirty="0" err="1"/>
              <a:t>усъвършенстване</a:t>
            </a:r>
            <a:r>
              <a:rPr lang="ru-RU" dirty="0"/>
              <a:t> и </a:t>
            </a:r>
            <a:r>
              <a:rPr lang="ru-RU" dirty="0" err="1"/>
              <a:t>овладяване</a:t>
            </a:r>
            <a:r>
              <a:rPr lang="ru-RU" dirty="0"/>
              <a:t> на </a:t>
            </a:r>
            <a:r>
              <a:rPr lang="ru-RU" dirty="0" err="1"/>
              <a:t>спортно-техническото</a:t>
            </a:r>
            <a:r>
              <a:rPr lang="ru-RU" dirty="0"/>
              <a:t> </a:t>
            </a:r>
            <a:r>
              <a:rPr lang="ru-RU" dirty="0" err="1"/>
              <a:t>майсторство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9174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8D5DF57-F02C-4EE7-8AD5-E4D43D966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Етапи на техническата подготовка в годишния цикъл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547D227-DFF5-4D85-ABC0-DCF5B6821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 </a:t>
            </a:r>
            <a:r>
              <a:rPr lang="ru-RU" dirty="0" err="1"/>
              <a:t>Първият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съвпада</a:t>
            </a:r>
            <a:r>
              <a:rPr lang="ru-RU" dirty="0"/>
              <a:t> с </a:t>
            </a:r>
            <a:r>
              <a:rPr lang="ru-RU" dirty="0" err="1"/>
              <a:t>първата</a:t>
            </a:r>
            <a:r>
              <a:rPr lang="ru-RU" dirty="0"/>
              <a:t> половина на </a:t>
            </a:r>
            <a:r>
              <a:rPr lang="ru-RU" dirty="0" err="1"/>
              <a:t>подготвителния</a:t>
            </a:r>
            <a:r>
              <a:rPr lang="ru-RU" dirty="0"/>
              <a:t> период, в </a:t>
            </a:r>
            <a:r>
              <a:rPr lang="ru-RU" dirty="0" err="1"/>
              <a:t>който</a:t>
            </a:r>
            <a:r>
              <a:rPr lang="ru-RU" dirty="0"/>
              <a:t> се поставят </a:t>
            </a:r>
            <a:r>
              <a:rPr lang="ru-RU" dirty="0" err="1"/>
              <a:t>основите</a:t>
            </a:r>
            <a:r>
              <a:rPr lang="ru-RU" dirty="0"/>
              <a:t> на </a:t>
            </a:r>
            <a:r>
              <a:rPr lang="ru-RU" dirty="0" err="1"/>
              <a:t>тренираността</a:t>
            </a:r>
            <a:r>
              <a:rPr lang="ru-RU" dirty="0"/>
              <a:t> и се </a:t>
            </a:r>
            <a:r>
              <a:rPr lang="ru-RU" dirty="0" err="1"/>
              <a:t>създават</a:t>
            </a:r>
            <a:r>
              <a:rPr lang="ru-RU" dirty="0"/>
              <a:t> условия за постепенно </a:t>
            </a:r>
            <a:r>
              <a:rPr lang="ru-RU" dirty="0" err="1"/>
              <a:t>навлизане</a:t>
            </a:r>
            <a:r>
              <a:rPr lang="ru-RU" dirty="0"/>
              <a:t> в </a:t>
            </a:r>
            <a:r>
              <a:rPr lang="ru-RU" dirty="0" err="1"/>
              <a:t>спортна</a:t>
            </a:r>
            <a:r>
              <a:rPr lang="ru-RU" dirty="0"/>
              <a:t> форма. </a:t>
            </a:r>
            <a:r>
              <a:rPr lang="ru-RU" dirty="0" err="1"/>
              <a:t>Техническата</a:t>
            </a:r>
            <a:r>
              <a:rPr lang="ru-RU" dirty="0"/>
              <a:t> подготовка се </a:t>
            </a:r>
            <a:r>
              <a:rPr lang="ru-RU" dirty="0" err="1"/>
              <a:t>изгражда</a:t>
            </a:r>
            <a:r>
              <a:rPr lang="ru-RU" dirty="0"/>
              <a:t> в </a:t>
            </a:r>
            <a:r>
              <a:rPr lang="ru-RU" dirty="0" err="1"/>
              <a:t>неразривна</a:t>
            </a:r>
            <a:r>
              <a:rPr lang="ru-RU" dirty="0"/>
              <a:t> </a:t>
            </a:r>
            <a:r>
              <a:rPr lang="ru-RU" dirty="0" err="1"/>
              <a:t>връзка</a:t>
            </a:r>
            <a:r>
              <a:rPr lang="ru-RU" dirty="0"/>
              <a:t> с </a:t>
            </a:r>
            <a:r>
              <a:rPr lang="ru-RU" dirty="0" err="1"/>
              <a:t>общата</a:t>
            </a:r>
            <a:r>
              <a:rPr lang="ru-RU" dirty="0"/>
              <a:t> и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специалната</a:t>
            </a:r>
            <a:r>
              <a:rPr lang="ru-RU" dirty="0"/>
              <a:t> </a:t>
            </a:r>
            <a:r>
              <a:rPr lang="ru-RU" dirty="0" err="1"/>
              <a:t>физическа</a:t>
            </a:r>
            <a:r>
              <a:rPr lang="ru-RU" dirty="0"/>
              <a:t> подготовка. </a:t>
            </a:r>
            <a:r>
              <a:rPr lang="ru-RU" dirty="0" err="1"/>
              <a:t>Нейна</a:t>
            </a:r>
            <a:r>
              <a:rPr lang="ru-RU" dirty="0"/>
              <a:t> </a:t>
            </a:r>
            <a:r>
              <a:rPr lang="ru-RU" dirty="0" err="1"/>
              <a:t>непосредствена</a:t>
            </a:r>
            <a:r>
              <a:rPr lang="ru-RU" dirty="0"/>
              <a:t> цел е </a:t>
            </a:r>
            <a:r>
              <a:rPr lang="ru-RU" dirty="0" err="1"/>
              <a:t>изграждането</a:t>
            </a:r>
            <a:r>
              <a:rPr lang="ru-RU" dirty="0"/>
              <a:t> на модели или </a:t>
            </a:r>
            <a:r>
              <a:rPr lang="ru-RU" dirty="0" err="1"/>
              <a:t>варианти</a:t>
            </a:r>
            <a:r>
              <a:rPr lang="ru-RU" dirty="0"/>
              <a:t> на </a:t>
            </a:r>
            <a:r>
              <a:rPr lang="ru-RU" dirty="0" err="1"/>
              <a:t>техниката</a:t>
            </a:r>
            <a:r>
              <a:rPr lang="ru-RU" dirty="0"/>
              <a:t>, </a:t>
            </a:r>
            <a:r>
              <a:rPr lang="ru-RU" dirty="0" err="1"/>
              <a:t>поради</a:t>
            </a:r>
            <a:r>
              <a:rPr lang="ru-RU" dirty="0"/>
              <a:t>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относителният</a:t>
            </a:r>
            <a:r>
              <a:rPr lang="ru-RU" dirty="0"/>
              <a:t> </a:t>
            </a:r>
            <a:r>
              <a:rPr lang="ru-RU" dirty="0" err="1"/>
              <a:t>дял</a:t>
            </a:r>
            <a:r>
              <a:rPr lang="ru-RU" dirty="0"/>
              <a:t> на </a:t>
            </a:r>
            <a:r>
              <a:rPr lang="ru-RU" dirty="0" err="1"/>
              <a:t>обучението</a:t>
            </a:r>
            <a:r>
              <a:rPr lang="ru-RU" dirty="0"/>
              <a:t> тук е </a:t>
            </a:r>
            <a:r>
              <a:rPr lang="ru-RU" dirty="0" err="1"/>
              <a:t>найголям</a:t>
            </a:r>
            <a:r>
              <a:rPr lang="ru-RU" dirty="0"/>
              <a:t>. </a:t>
            </a:r>
            <a:r>
              <a:rPr lang="ru-RU" dirty="0" err="1"/>
              <a:t>Усъвършенстването</a:t>
            </a:r>
            <a:r>
              <a:rPr lang="ru-RU" dirty="0"/>
              <a:t> </a:t>
            </a:r>
            <a:r>
              <a:rPr lang="ru-RU" dirty="0" err="1"/>
              <a:t>засяга</a:t>
            </a:r>
            <a:r>
              <a:rPr lang="ru-RU" dirty="0"/>
              <a:t> </a:t>
            </a:r>
            <a:r>
              <a:rPr lang="ru-RU" dirty="0" err="1"/>
              <a:t>онези</a:t>
            </a:r>
            <a:r>
              <a:rPr lang="ru-RU" dirty="0"/>
              <a:t> </a:t>
            </a:r>
            <a:r>
              <a:rPr lang="ru-RU" dirty="0" err="1"/>
              <a:t>двигателни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имат</a:t>
            </a:r>
            <a:r>
              <a:rPr lang="ru-RU" dirty="0"/>
              <a:t> </a:t>
            </a:r>
            <a:r>
              <a:rPr lang="ru-RU" dirty="0" err="1"/>
              <a:t>по-стабилна</a:t>
            </a:r>
            <a:r>
              <a:rPr lang="ru-RU" dirty="0"/>
              <a:t> </a:t>
            </a:r>
            <a:r>
              <a:rPr lang="ru-RU" dirty="0" err="1"/>
              <a:t>кинематична</a:t>
            </a:r>
            <a:r>
              <a:rPr lang="ru-RU" dirty="0"/>
              <a:t> структура – отчасти  нарушена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преходния</a:t>
            </a:r>
            <a:r>
              <a:rPr lang="ru-RU" dirty="0"/>
              <a:t> период.</a:t>
            </a:r>
          </a:p>
          <a:p>
            <a:r>
              <a:rPr lang="ru-RU" dirty="0"/>
              <a:t> ■ </a:t>
            </a:r>
            <a:r>
              <a:rPr lang="ru-RU" dirty="0" err="1"/>
              <a:t>Вторият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се </a:t>
            </a:r>
            <a:r>
              <a:rPr lang="ru-RU" dirty="0" err="1"/>
              <a:t>характеризира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задълбочено</a:t>
            </a:r>
            <a:r>
              <a:rPr lang="ru-RU" dirty="0"/>
              <a:t> </a:t>
            </a:r>
            <a:r>
              <a:rPr lang="ru-RU" dirty="0" err="1"/>
              <a:t>усвояване</a:t>
            </a:r>
            <a:r>
              <a:rPr lang="ru-RU" dirty="0"/>
              <a:t> и </a:t>
            </a:r>
            <a:r>
              <a:rPr lang="ru-RU" dirty="0" err="1"/>
              <a:t>стабилизирне</a:t>
            </a:r>
            <a:r>
              <a:rPr lang="ru-RU" dirty="0"/>
              <a:t> на </a:t>
            </a:r>
            <a:r>
              <a:rPr lang="ru-RU" dirty="0" err="1"/>
              <a:t>двигателните</a:t>
            </a:r>
            <a:r>
              <a:rPr lang="ru-RU" dirty="0"/>
              <a:t> </a:t>
            </a:r>
            <a:r>
              <a:rPr lang="ru-RU" dirty="0" err="1"/>
              <a:t>навици</a:t>
            </a:r>
            <a:r>
              <a:rPr lang="ru-RU" dirty="0"/>
              <a:t> в </a:t>
            </a:r>
            <a:r>
              <a:rPr lang="ru-RU" dirty="0" err="1"/>
              <a:t>границите</a:t>
            </a:r>
            <a:r>
              <a:rPr lang="ru-RU" dirty="0"/>
              <a:t> на </a:t>
            </a:r>
            <a:r>
              <a:rPr lang="ru-RU" dirty="0" err="1"/>
              <a:t>най-рационалните</a:t>
            </a:r>
            <a:r>
              <a:rPr lang="ru-RU" dirty="0"/>
              <a:t> </a:t>
            </a:r>
            <a:r>
              <a:rPr lang="ru-RU" dirty="0" err="1"/>
              <a:t>подсистеми</a:t>
            </a:r>
            <a:r>
              <a:rPr lang="ru-RU" dirty="0"/>
              <a:t> на </a:t>
            </a:r>
            <a:r>
              <a:rPr lang="ru-RU" dirty="0" err="1"/>
              <a:t>спортната</a:t>
            </a:r>
            <a:r>
              <a:rPr lang="ru-RU" dirty="0"/>
              <a:t> техника. По принцип той </a:t>
            </a:r>
            <a:r>
              <a:rPr lang="ru-RU" dirty="0" err="1"/>
              <a:t>обхваща</a:t>
            </a:r>
            <a:r>
              <a:rPr lang="ru-RU" dirty="0"/>
              <a:t> </a:t>
            </a:r>
            <a:r>
              <a:rPr lang="ru-RU" dirty="0" err="1"/>
              <a:t>втората</a:t>
            </a:r>
            <a:r>
              <a:rPr lang="ru-RU" dirty="0"/>
              <a:t> половина на </a:t>
            </a:r>
            <a:r>
              <a:rPr lang="ru-RU" dirty="0" err="1"/>
              <a:t>подготвителния</a:t>
            </a:r>
            <a:r>
              <a:rPr lang="ru-RU" dirty="0"/>
              <a:t> период, </a:t>
            </a:r>
            <a:r>
              <a:rPr lang="ru-RU" dirty="0" err="1"/>
              <a:t>когато</a:t>
            </a:r>
            <a:r>
              <a:rPr lang="ru-RU" dirty="0"/>
              <a:t> </a:t>
            </a:r>
            <a:r>
              <a:rPr lang="ru-RU" dirty="0" err="1"/>
              <a:t>нивото</a:t>
            </a:r>
            <a:r>
              <a:rPr lang="ru-RU" dirty="0"/>
              <a:t> на </a:t>
            </a:r>
            <a:r>
              <a:rPr lang="ru-RU" dirty="0" err="1"/>
              <a:t>специалните</a:t>
            </a:r>
            <a:r>
              <a:rPr lang="ru-RU" dirty="0"/>
              <a:t> </a:t>
            </a:r>
            <a:r>
              <a:rPr lang="ru-RU" dirty="0" err="1"/>
              <a:t>двигателни</a:t>
            </a:r>
            <a:r>
              <a:rPr lang="ru-RU" dirty="0"/>
              <a:t> качества е много </a:t>
            </a:r>
            <a:r>
              <a:rPr lang="ru-RU" dirty="0" err="1"/>
              <a:t>високо</a:t>
            </a:r>
            <a:r>
              <a:rPr lang="ru-RU" dirty="0"/>
              <a:t>. </a:t>
            </a:r>
            <a:r>
              <a:rPr lang="ru-RU" dirty="0" err="1"/>
              <a:t>Това</a:t>
            </a:r>
            <a:r>
              <a:rPr lang="ru-RU" dirty="0"/>
              <a:t> </a:t>
            </a:r>
            <a:r>
              <a:rPr lang="ru-RU" dirty="0" err="1"/>
              <a:t>създава</a:t>
            </a:r>
            <a:r>
              <a:rPr lang="ru-RU" dirty="0"/>
              <a:t> условия да се </a:t>
            </a:r>
            <a:r>
              <a:rPr lang="ru-RU" dirty="0" err="1"/>
              <a:t>усъвършенстват</a:t>
            </a:r>
            <a:r>
              <a:rPr lang="ru-RU" dirty="0"/>
              <a:t> </a:t>
            </a:r>
            <a:r>
              <a:rPr lang="ru-RU" dirty="0" err="1"/>
              <a:t>едновременно</a:t>
            </a:r>
            <a:r>
              <a:rPr lang="ru-RU" dirty="0"/>
              <a:t> </a:t>
            </a:r>
            <a:r>
              <a:rPr lang="ru-RU" dirty="0" err="1"/>
              <a:t>пространствените</a:t>
            </a:r>
            <a:r>
              <a:rPr lang="ru-RU" dirty="0"/>
              <a:t>, </a:t>
            </a:r>
            <a:r>
              <a:rPr lang="ru-RU" dirty="0" err="1"/>
              <a:t>времевите</a:t>
            </a:r>
            <a:r>
              <a:rPr lang="ru-RU" dirty="0"/>
              <a:t> и </a:t>
            </a:r>
            <a:r>
              <a:rPr lang="ru-RU" dirty="0" err="1"/>
              <a:t>силовите</a:t>
            </a:r>
            <a:r>
              <a:rPr lang="ru-RU" dirty="0"/>
              <a:t> характеристики на </a:t>
            </a:r>
            <a:r>
              <a:rPr lang="ru-RU" dirty="0" err="1"/>
              <a:t>двигателната</a:t>
            </a:r>
            <a:r>
              <a:rPr lang="ru-RU" dirty="0"/>
              <a:t> </a:t>
            </a:r>
            <a:r>
              <a:rPr lang="ru-RU" dirty="0" err="1"/>
              <a:t>дейност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важни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 на </a:t>
            </a:r>
            <a:r>
              <a:rPr lang="ru-RU" dirty="0" err="1"/>
              <a:t>спортната</a:t>
            </a:r>
            <a:r>
              <a:rPr lang="ru-RU" dirty="0"/>
              <a:t> форма.</a:t>
            </a:r>
          </a:p>
          <a:p>
            <a:r>
              <a:rPr lang="ru-RU" dirty="0"/>
              <a:t> ■ </a:t>
            </a:r>
            <a:r>
              <a:rPr lang="ru-RU" dirty="0" err="1"/>
              <a:t>Третият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обхваща</a:t>
            </a:r>
            <a:r>
              <a:rPr lang="ru-RU" dirty="0"/>
              <a:t> края на </a:t>
            </a:r>
            <a:r>
              <a:rPr lang="ru-RU" dirty="0" err="1"/>
              <a:t>подготвителния</a:t>
            </a:r>
            <a:r>
              <a:rPr lang="ru-RU" dirty="0"/>
              <a:t> и </a:t>
            </a:r>
            <a:r>
              <a:rPr lang="ru-RU" dirty="0" err="1"/>
              <a:t>началото</a:t>
            </a:r>
            <a:r>
              <a:rPr lang="ru-RU" dirty="0"/>
              <a:t> на </a:t>
            </a:r>
            <a:r>
              <a:rPr lang="ru-RU" dirty="0" err="1"/>
              <a:t>състезателния</a:t>
            </a:r>
            <a:r>
              <a:rPr lang="ru-RU" dirty="0"/>
              <a:t> период, </a:t>
            </a:r>
            <a:r>
              <a:rPr lang="ru-RU" dirty="0" err="1"/>
              <a:t>когато</a:t>
            </a:r>
            <a:r>
              <a:rPr lang="ru-RU" dirty="0"/>
              <a:t> </a:t>
            </a:r>
            <a:r>
              <a:rPr lang="ru-RU" dirty="0" err="1"/>
              <a:t>задачата</a:t>
            </a:r>
            <a:r>
              <a:rPr lang="ru-RU" dirty="0"/>
              <a:t> на </a:t>
            </a:r>
            <a:r>
              <a:rPr lang="ru-RU" dirty="0" err="1"/>
              <a:t>техническата</a:t>
            </a:r>
            <a:r>
              <a:rPr lang="ru-RU" dirty="0"/>
              <a:t> подготовка е да  </a:t>
            </a:r>
            <a:r>
              <a:rPr lang="ru-RU" dirty="0" err="1"/>
              <a:t>усъвършенства</a:t>
            </a:r>
            <a:r>
              <a:rPr lang="ru-RU" dirty="0"/>
              <a:t> </a:t>
            </a:r>
            <a:r>
              <a:rPr lang="ru-RU" dirty="0" err="1"/>
              <a:t>придобитите</a:t>
            </a:r>
            <a:r>
              <a:rPr lang="ru-RU" dirty="0"/>
              <a:t> </a:t>
            </a:r>
            <a:r>
              <a:rPr lang="ru-RU" dirty="0" err="1"/>
              <a:t>навици</a:t>
            </a:r>
            <a:r>
              <a:rPr lang="ru-RU" dirty="0"/>
              <a:t>, да </a:t>
            </a:r>
            <a:r>
              <a:rPr lang="ru-RU" dirty="0" err="1"/>
              <a:t>увеличи</a:t>
            </a:r>
            <a:r>
              <a:rPr lang="ru-RU" dirty="0"/>
              <a:t> диапазона на </a:t>
            </a:r>
            <a:r>
              <a:rPr lang="ru-RU" dirty="0" err="1"/>
              <a:t>тяхната</a:t>
            </a:r>
            <a:r>
              <a:rPr lang="ru-RU" dirty="0"/>
              <a:t> </a:t>
            </a:r>
            <a:r>
              <a:rPr lang="ru-RU" dirty="0" err="1"/>
              <a:t>вариативност</a:t>
            </a:r>
            <a:r>
              <a:rPr lang="ru-RU" dirty="0"/>
              <a:t> и </a:t>
            </a:r>
            <a:r>
              <a:rPr lang="ru-RU" dirty="0" err="1"/>
              <a:t>целесъобразност</a:t>
            </a:r>
            <a:r>
              <a:rPr lang="ru-RU" dirty="0"/>
              <a:t>, </a:t>
            </a:r>
            <a:r>
              <a:rPr lang="ru-RU" dirty="0" err="1"/>
              <a:t>съответстващи</a:t>
            </a:r>
            <a:r>
              <a:rPr lang="ru-RU" dirty="0"/>
              <a:t> на </a:t>
            </a:r>
            <a:r>
              <a:rPr lang="ru-RU" dirty="0" err="1"/>
              <a:t>условията</a:t>
            </a:r>
            <a:r>
              <a:rPr lang="ru-RU" dirty="0"/>
              <a:t> на </a:t>
            </a:r>
            <a:r>
              <a:rPr lang="ru-RU" dirty="0" err="1"/>
              <a:t>предстоящите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.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втората</a:t>
            </a:r>
            <a:r>
              <a:rPr lang="ru-RU" dirty="0"/>
              <a:t> половина на </a:t>
            </a:r>
            <a:r>
              <a:rPr lang="ru-RU" dirty="0" err="1"/>
              <a:t>състезателния</a:t>
            </a:r>
            <a:r>
              <a:rPr lang="ru-RU" dirty="0"/>
              <a:t> период </a:t>
            </a:r>
            <a:r>
              <a:rPr lang="ru-RU" dirty="0" err="1"/>
              <a:t>характерът</a:t>
            </a:r>
            <a:r>
              <a:rPr lang="ru-RU" dirty="0"/>
              <a:t> на </a:t>
            </a:r>
            <a:r>
              <a:rPr lang="ru-RU" dirty="0" err="1"/>
              <a:t>техническата</a:t>
            </a:r>
            <a:r>
              <a:rPr lang="ru-RU" dirty="0"/>
              <a:t> подготовка се </a:t>
            </a:r>
            <a:r>
              <a:rPr lang="ru-RU" dirty="0" err="1"/>
              <a:t>определя</a:t>
            </a:r>
            <a:r>
              <a:rPr lang="ru-RU" dirty="0"/>
              <a:t> </a:t>
            </a:r>
            <a:r>
              <a:rPr lang="ru-RU" dirty="0" err="1"/>
              <a:t>преди</a:t>
            </a:r>
            <a:r>
              <a:rPr lang="ru-RU" dirty="0"/>
              <a:t> </a:t>
            </a:r>
            <a:r>
              <a:rPr lang="ru-RU" dirty="0" err="1"/>
              <a:t>всичко</a:t>
            </a:r>
            <a:r>
              <a:rPr lang="ru-RU" dirty="0"/>
              <a:t> от </a:t>
            </a:r>
            <a:r>
              <a:rPr lang="ru-RU" dirty="0" err="1"/>
              <a:t>структурните</a:t>
            </a:r>
            <a:r>
              <a:rPr lang="ru-RU" dirty="0"/>
              <a:t> </a:t>
            </a:r>
            <a:r>
              <a:rPr lang="ru-RU" dirty="0" err="1"/>
              <a:t>особености</a:t>
            </a:r>
            <a:r>
              <a:rPr lang="ru-RU" dirty="0"/>
              <a:t> на </a:t>
            </a:r>
            <a:r>
              <a:rPr lang="ru-RU" dirty="0" err="1"/>
              <a:t>състезателните</a:t>
            </a:r>
            <a:r>
              <a:rPr lang="ru-RU" dirty="0"/>
              <a:t> мезо- и </a:t>
            </a:r>
            <a:r>
              <a:rPr lang="ru-RU" dirty="0" err="1"/>
              <a:t>микроцикли</a:t>
            </a:r>
            <a:r>
              <a:rPr lang="ru-RU" dirty="0"/>
              <a:t> за </a:t>
            </a:r>
            <a:r>
              <a:rPr lang="ru-RU" dirty="0" err="1"/>
              <a:t>оптимално</a:t>
            </a:r>
            <a:r>
              <a:rPr lang="ru-RU" dirty="0"/>
              <a:t> управление на </a:t>
            </a:r>
            <a:r>
              <a:rPr lang="ru-RU" dirty="0" err="1"/>
              <a:t>спортната</a:t>
            </a:r>
            <a:r>
              <a:rPr lang="ru-RU" dirty="0"/>
              <a:t> форма.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98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91B0A83-DFAE-443C-A295-B387525D4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Определение за техника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6CDAAF30-F5C3-4595-B359-F63279C67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Специализирана</a:t>
            </a:r>
            <a:r>
              <a:rPr lang="ru-RU" dirty="0"/>
              <a:t> система от </a:t>
            </a:r>
            <a:r>
              <a:rPr lang="ru-RU" dirty="0" err="1"/>
              <a:t>едновременни</a:t>
            </a:r>
            <a:r>
              <a:rPr lang="ru-RU" dirty="0"/>
              <a:t> и </a:t>
            </a:r>
            <a:r>
              <a:rPr lang="ru-RU" dirty="0" err="1"/>
              <a:t>последователни</a:t>
            </a:r>
            <a:r>
              <a:rPr lang="ru-RU" dirty="0"/>
              <a:t> действия, </a:t>
            </a:r>
            <a:r>
              <a:rPr lang="ru-RU" dirty="0" err="1"/>
              <a:t>насочени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рационална</a:t>
            </a:r>
            <a:r>
              <a:rPr lang="ru-RU" dirty="0"/>
              <a:t> организация на </a:t>
            </a:r>
            <a:r>
              <a:rPr lang="ru-RU" dirty="0" err="1"/>
              <a:t>вътрешните</a:t>
            </a:r>
            <a:r>
              <a:rPr lang="ru-RU" dirty="0"/>
              <a:t> и на </a:t>
            </a:r>
            <a:r>
              <a:rPr lang="ru-RU" dirty="0" err="1"/>
              <a:t>външните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, </a:t>
            </a:r>
            <a:r>
              <a:rPr lang="ru-RU" dirty="0" err="1"/>
              <a:t>действащи</a:t>
            </a:r>
            <a:r>
              <a:rPr lang="ru-RU" dirty="0"/>
              <a:t> </a:t>
            </a:r>
            <a:r>
              <a:rPr lang="ru-RU" dirty="0" err="1"/>
              <a:t>върху</a:t>
            </a:r>
            <a:r>
              <a:rPr lang="ru-RU" dirty="0"/>
              <a:t> </a:t>
            </a:r>
            <a:r>
              <a:rPr lang="ru-RU" dirty="0" err="1"/>
              <a:t>спортиста</a:t>
            </a:r>
            <a:r>
              <a:rPr lang="ru-RU" dirty="0"/>
              <a:t>, </a:t>
            </a:r>
            <a:r>
              <a:rPr lang="ru-RU" dirty="0" err="1"/>
              <a:t>както</a:t>
            </a:r>
            <a:r>
              <a:rPr lang="ru-RU" dirty="0"/>
              <a:t> и </a:t>
            </a:r>
            <a:r>
              <a:rPr lang="ru-RU" dirty="0" err="1"/>
              <a:t>тяхното</a:t>
            </a:r>
            <a:r>
              <a:rPr lang="ru-RU" dirty="0"/>
              <a:t> </a:t>
            </a:r>
            <a:r>
              <a:rPr lang="ru-RU" dirty="0" err="1"/>
              <a:t>най-пълно</a:t>
            </a:r>
            <a:r>
              <a:rPr lang="ru-RU" dirty="0"/>
              <a:t> </a:t>
            </a:r>
            <a:r>
              <a:rPr lang="ru-RU" dirty="0" err="1"/>
              <a:t>използване</a:t>
            </a:r>
            <a:r>
              <a:rPr lang="ru-RU" dirty="0"/>
              <a:t> за </a:t>
            </a:r>
            <a:r>
              <a:rPr lang="ru-RU" dirty="0" err="1"/>
              <a:t>решаването</a:t>
            </a:r>
            <a:r>
              <a:rPr lang="ru-RU" dirty="0"/>
              <a:t> на конкретна </a:t>
            </a:r>
            <a:r>
              <a:rPr lang="ru-RU" dirty="0" err="1"/>
              <a:t>двигателна</a:t>
            </a:r>
            <a:r>
              <a:rPr lang="ru-RU" dirty="0"/>
              <a:t> задача.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276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8012382-66CF-47D0-89C3-7403B8378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Структура на техниката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94A8939-F9B0-435F-8BDB-DB20D552D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кинематична</a:t>
            </a:r>
            <a:r>
              <a:rPr lang="ru-RU" dirty="0"/>
              <a:t> – </a:t>
            </a:r>
            <a:r>
              <a:rPr lang="ru-RU" dirty="0" err="1"/>
              <a:t>която</a:t>
            </a:r>
            <a:r>
              <a:rPr lang="ru-RU" dirty="0"/>
              <a:t> </a:t>
            </a:r>
            <a:r>
              <a:rPr lang="ru-RU" dirty="0" err="1"/>
              <a:t>отразява</a:t>
            </a:r>
            <a:r>
              <a:rPr lang="ru-RU" dirty="0"/>
              <a:t> </a:t>
            </a:r>
            <a:r>
              <a:rPr lang="ru-RU" dirty="0" err="1"/>
              <a:t>законите</a:t>
            </a:r>
            <a:r>
              <a:rPr lang="ru-RU" dirty="0"/>
              <a:t> на </a:t>
            </a:r>
            <a:r>
              <a:rPr lang="ru-RU" dirty="0" err="1"/>
              <a:t>взаимодействието</a:t>
            </a:r>
            <a:r>
              <a:rPr lang="ru-RU" dirty="0"/>
              <a:t> между </a:t>
            </a:r>
            <a:r>
              <a:rPr lang="ru-RU" dirty="0" err="1"/>
              <a:t>движенията</a:t>
            </a:r>
            <a:r>
              <a:rPr lang="ru-RU" dirty="0"/>
              <a:t> в </a:t>
            </a:r>
            <a:r>
              <a:rPr lang="ru-RU" dirty="0" err="1"/>
              <a:t>пространството</a:t>
            </a:r>
            <a:r>
              <a:rPr lang="ru-RU" dirty="0"/>
              <a:t> и </a:t>
            </a:r>
            <a:r>
              <a:rPr lang="ru-RU" dirty="0" err="1"/>
              <a:t>времето</a:t>
            </a:r>
            <a:r>
              <a:rPr lang="ru-RU" dirty="0"/>
              <a:t>.</a:t>
            </a:r>
          </a:p>
          <a:p>
            <a:r>
              <a:rPr lang="ru-RU" dirty="0"/>
              <a:t> динамична - </a:t>
            </a:r>
            <a:r>
              <a:rPr lang="ru-RU" dirty="0" err="1"/>
              <a:t>която</a:t>
            </a:r>
            <a:r>
              <a:rPr lang="ru-RU" dirty="0"/>
              <a:t> </a:t>
            </a:r>
            <a:r>
              <a:rPr lang="ru-RU" dirty="0" err="1"/>
              <a:t>отразява</a:t>
            </a:r>
            <a:r>
              <a:rPr lang="ru-RU" dirty="0"/>
              <a:t> </a:t>
            </a:r>
            <a:r>
              <a:rPr lang="ru-RU" dirty="0" err="1"/>
              <a:t>законите</a:t>
            </a:r>
            <a:r>
              <a:rPr lang="ru-RU" dirty="0"/>
              <a:t> на </a:t>
            </a:r>
            <a:r>
              <a:rPr lang="ru-RU" dirty="0" err="1"/>
              <a:t>взаимодействието</a:t>
            </a:r>
            <a:r>
              <a:rPr lang="ru-RU" dirty="0"/>
              <a:t> между </a:t>
            </a:r>
            <a:r>
              <a:rPr lang="ru-RU" dirty="0" err="1"/>
              <a:t>отделните</a:t>
            </a:r>
            <a:r>
              <a:rPr lang="ru-RU" dirty="0"/>
              <a:t> части на </a:t>
            </a:r>
            <a:r>
              <a:rPr lang="ru-RU" dirty="0" err="1"/>
              <a:t>тялото</a:t>
            </a:r>
            <a:r>
              <a:rPr lang="ru-RU" dirty="0"/>
              <a:t> (</a:t>
            </a:r>
            <a:r>
              <a:rPr lang="ru-RU" dirty="0" err="1"/>
              <a:t>помежду</a:t>
            </a:r>
            <a:r>
              <a:rPr lang="ru-RU" dirty="0"/>
              <a:t> им и с </a:t>
            </a:r>
            <a:r>
              <a:rPr lang="ru-RU" dirty="0" err="1"/>
              <a:t>външните</a:t>
            </a:r>
            <a:r>
              <a:rPr lang="ru-RU" dirty="0"/>
              <a:t> тела – </a:t>
            </a:r>
            <a:r>
              <a:rPr lang="ru-RU" dirty="0" err="1"/>
              <a:t>уред</a:t>
            </a:r>
            <a:r>
              <a:rPr lang="ru-RU" dirty="0"/>
              <a:t>, противник и т. н.). </a:t>
            </a:r>
          </a:p>
          <a:p>
            <a:r>
              <a:rPr lang="ru-RU" dirty="0" err="1"/>
              <a:t>Информационната</a:t>
            </a:r>
            <a:r>
              <a:rPr lang="ru-RU" dirty="0"/>
              <a:t> структура </a:t>
            </a:r>
            <a:r>
              <a:rPr lang="ru-RU" dirty="0" err="1"/>
              <a:t>отразява</a:t>
            </a:r>
            <a:r>
              <a:rPr lang="ru-RU" dirty="0"/>
              <a:t> </a:t>
            </a:r>
            <a:r>
              <a:rPr lang="ru-RU" dirty="0" err="1"/>
              <a:t>последователността</a:t>
            </a:r>
            <a:r>
              <a:rPr lang="ru-RU" dirty="0"/>
              <a:t> на </a:t>
            </a:r>
            <a:r>
              <a:rPr lang="ru-RU" dirty="0" err="1"/>
              <a:t>поредицата</a:t>
            </a:r>
            <a:r>
              <a:rPr lang="ru-RU" dirty="0"/>
              <a:t> от </a:t>
            </a:r>
            <a:r>
              <a:rPr lang="ru-RU" dirty="0" err="1"/>
              <a:t>сигнали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носят сведения за </a:t>
            </a:r>
            <a:r>
              <a:rPr lang="ru-RU" dirty="0" err="1"/>
              <a:t>движенията</a:t>
            </a:r>
            <a:r>
              <a:rPr lang="ru-RU" dirty="0"/>
              <a:t> (</a:t>
            </a:r>
            <a:r>
              <a:rPr lang="ru-RU" dirty="0" err="1"/>
              <a:t>тяхната</a:t>
            </a:r>
            <a:r>
              <a:rPr lang="ru-RU" dirty="0"/>
              <a:t> подготовка и </a:t>
            </a:r>
            <a:r>
              <a:rPr lang="ru-RU" dirty="0" err="1"/>
              <a:t>изпълнение</a:t>
            </a:r>
            <a:r>
              <a:rPr lang="ru-RU" dirty="0"/>
              <a:t>), </a:t>
            </a:r>
            <a:r>
              <a:rPr lang="ru-RU" dirty="0" err="1"/>
              <a:t>както</a:t>
            </a:r>
            <a:r>
              <a:rPr lang="ru-RU" dirty="0"/>
              <a:t> и за </a:t>
            </a:r>
            <a:r>
              <a:rPr lang="ru-RU" dirty="0" err="1"/>
              <a:t>условията</a:t>
            </a:r>
            <a:r>
              <a:rPr lang="ru-RU" dirty="0"/>
              <a:t> на </a:t>
            </a:r>
            <a:r>
              <a:rPr lang="ru-RU" dirty="0" err="1"/>
              <a:t>дейността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5115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C967C04-AE2C-4007-99BE-CBEEB526C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Видове движения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9AD5E11-E399-41F8-ADDB-34124E73C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а) </a:t>
            </a:r>
            <a:r>
              <a:rPr lang="ru-RU" dirty="0" err="1"/>
              <a:t>постъпателни</a:t>
            </a:r>
            <a:r>
              <a:rPr lang="ru-RU" dirty="0"/>
              <a:t> движения (</a:t>
            </a:r>
            <a:r>
              <a:rPr lang="ru-RU" dirty="0" err="1"/>
              <a:t>траслация</a:t>
            </a:r>
            <a:r>
              <a:rPr lang="ru-RU" dirty="0"/>
              <a:t> или локомоция); </a:t>
            </a:r>
          </a:p>
          <a:p>
            <a:r>
              <a:rPr lang="ru-RU" dirty="0"/>
              <a:t>б) </a:t>
            </a:r>
            <a:r>
              <a:rPr lang="ru-RU" dirty="0" err="1"/>
              <a:t>въртеливи</a:t>
            </a:r>
            <a:r>
              <a:rPr lang="ru-RU" dirty="0"/>
              <a:t> движения (ротация);</a:t>
            </a:r>
          </a:p>
          <a:p>
            <a:r>
              <a:rPr lang="ru-RU" dirty="0"/>
              <a:t> в) </a:t>
            </a:r>
            <a:r>
              <a:rPr lang="ru-RU" dirty="0" err="1"/>
              <a:t>сложни</a:t>
            </a:r>
            <a:r>
              <a:rPr lang="ru-RU" dirty="0"/>
              <a:t> </a:t>
            </a:r>
            <a:r>
              <a:rPr lang="ru-RU" dirty="0" err="1"/>
              <a:t>пространствени</a:t>
            </a:r>
            <a:r>
              <a:rPr lang="ru-RU" dirty="0"/>
              <a:t> движения – комбинация от </a:t>
            </a:r>
            <a:r>
              <a:rPr lang="ru-RU" dirty="0" err="1"/>
              <a:t>първите</a:t>
            </a:r>
            <a:r>
              <a:rPr lang="ru-RU" dirty="0"/>
              <a:t> два вида.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0635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36D95D5-3202-446C-A145-8ECF56146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Постъпателни движения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8CB6E76-6A17-4F3B-97B6-A3862C586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За </a:t>
            </a:r>
            <a:r>
              <a:rPr lang="ru-RU" dirty="0" err="1"/>
              <a:t>постъпателното</a:t>
            </a:r>
            <a:r>
              <a:rPr lang="ru-RU" dirty="0"/>
              <a:t> движение е характерно </a:t>
            </a:r>
            <a:r>
              <a:rPr lang="ru-RU" dirty="0" err="1"/>
              <a:t>това</a:t>
            </a:r>
            <a:r>
              <a:rPr lang="ru-RU" dirty="0"/>
              <a:t>, че </a:t>
            </a:r>
            <a:r>
              <a:rPr lang="ru-RU" dirty="0" err="1"/>
              <a:t>всички</a:t>
            </a:r>
            <a:r>
              <a:rPr lang="ru-RU" dirty="0"/>
              <a:t> точки на </a:t>
            </a:r>
            <a:r>
              <a:rPr lang="ru-RU" dirty="0" err="1"/>
              <a:t>тялото</a:t>
            </a:r>
            <a:r>
              <a:rPr lang="ru-RU" dirty="0"/>
              <a:t> се </a:t>
            </a:r>
            <a:r>
              <a:rPr lang="ru-RU" dirty="0" err="1"/>
              <a:t>движат</a:t>
            </a:r>
            <a:r>
              <a:rPr lang="ru-RU" dirty="0"/>
              <a:t> по </a:t>
            </a:r>
            <a:r>
              <a:rPr lang="ru-RU" dirty="0" err="1"/>
              <a:t>успоредни</a:t>
            </a:r>
            <a:r>
              <a:rPr lang="ru-RU" dirty="0"/>
              <a:t> траектории и </a:t>
            </a:r>
            <a:r>
              <a:rPr lang="ru-RU" dirty="0" err="1"/>
              <a:t>надлъжната</a:t>
            </a:r>
            <a:r>
              <a:rPr lang="ru-RU" dirty="0"/>
              <a:t> ос на </a:t>
            </a:r>
            <a:r>
              <a:rPr lang="ru-RU" dirty="0" err="1"/>
              <a:t>тялото</a:t>
            </a:r>
            <a:r>
              <a:rPr lang="ru-RU" dirty="0"/>
              <a:t> се </a:t>
            </a:r>
            <a:r>
              <a:rPr lang="ru-RU" dirty="0" err="1"/>
              <a:t>премества</a:t>
            </a:r>
            <a:r>
              <a:rPr lang="ru-RU" dirty="0"/>
              <a:t> </a:t>
            </a:r>
            <a:r>
              <a:rPr lang="ru-RU" dirty="0" err="1"/>
              <a:t>успоредно</a:t>
            </a:r>
            <a:r>
              <a:rPr lang="ru-RU" dirty="0"/>
              <a:t> сама на себе си. </a:t>
            </a:r>
            <a:r>
              <a:rPr lang="ru-RU" dirty="0" err="1"/>
              <a:t>Най</a:t>
            </a:r>
            <a:r>
              <a:rPr lang="ru-RU" dirty="0"/>
              <a:t>-просто е </a:t>
            </a:r>
            <a:r>
              <a:rPr lang="ru-RU" dirty="0" err="1"/>
              <a:t>праволинейното</a:t>
            </a:r>
            <a:r>
              <a:rPr lang="ru-RU" dirty="0"/>
              <a:t> </a:t>
            </a:r>
            <a:r>
              <a:rPr lang="ru-RU" dirty="0" err="1"/>
              <a:t>постъпателно</a:t>
            </a:r>
            <a:r>
              <a:rPr lang="ru-RU" dirty="0"/>
              <a:t> движение. </a:t>
            </a:r>
            <a:r>
              <a:rPr lang="ru-RU" dirty="0" err="1"/>
              <a:t>Постъпателни</a:t>
            </a:r>
            <a:r>
              <a:rPr lang="ru-RU" dirty="0"/>
              <a:t> движения в </a:t>
            </a:r>
            <a:r>
              <a:rPr lang="ru-RU" dirty="0" err="1"/>
              <a:t>спортната</a:t>
            </a:r>
            <a:r>
              <a:rPr lang="ru-RU" dirty="0"/>
              <a:t> практика </a:t>
            </a:r>
            <a:r>
              <a:rPr lang="ru-RU" dirty="0" err="1"/>
              <a:t>са</a:t>
            </a:r>
            <a:r>
              <a:rPr lang="ru-RU" dirty="0"/>
              <a:t>: </a:t>
            </a:r>
            <a:r>
              <a:rPr lang="ru-RU" dirty="0" err="1"/>
              <a:t>ски-спускане</a:t>
            </a:r>
            <a:r>
              <a:rPr lang="ru-RU" dirty="0"/>
              <a:t>, </a:t>
            </a:r>
            <a:r>
              <a:rPr lang="ru-RU" dirty="0" err="1"/>
              <a:t>бягане</a:t>
            </a:r>
            <a:r>
              <a:rPr lang="ru-RU" dirty="0"/>
              <a:t>, </a:t>
            </a:r>
            <a:r>
              <a:rPr lang="ru-RU" dirty="0" err="1"/>
              <a:t>кънкибягане</a:t>
            </a:r>
            <a:r>
              <a:rPr lang="ru-RU" dirty="0"/>
              <a:t>, </a:t>
            </a:r>
            <a:r>
              <a:rPr lang="ru-RU" dirty="0" err="1"/>
              <a:t>плуване</a:t>
            </a:r>
            <a:r>
              <a:rPr lang="ru-RU" dirty="0"/>
              <a:t> и др.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283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FEE0C0C-1E10-44E1-8404-A39A03E9E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Въртеливи движения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C7F3181-9DC6-481D-A142-EC459649C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 </a:t>
            </a:r>
            <a:r>
              <a:rPr lang="ru-RU" dirty="0" err="1"/>
              <a:t>въртеливите</a:t>
            </a:r>
            <a:r>
              <a:rPr lang="ru-RU" dirty="0"/>
              <a:t> движения е характерно </a:t>
            </a:r>
            <a:r>
              <a:rPr lang="ru-RU" dirty="0" err="1"/>
              <a:t>това</a:t>
            </a:r>
            <a:r>
              <a:rPr lang="ru-RU" dirty="0"/>
              <a:t>, че за даден период от </a:t>
            </a:r>
            <a:r>
              <a:rPr lang="ru-RU" dirty="0" err="1"/>
              <a:t>време</a:t>
            </a:r>
            <a:r>
              <a:rPr lang="ru-RU" dirty="0"/>
              <a:t> </a:t>
            </a:r>
            <a:r>
              <a:rPr lang="ru-RU" dirty="0" err="1"/>
              <a:t>надлъжната</a:t>
            </a:r>
            <a:r>
              <a:rPr lang="ru-RU" dirty="0"/>
              <a:t> ос на </a:t>
            </a:r>
            <a:r>
              <a:rPr lang="ru-RU" dirty="0" err="1"/>
              <a:t>тялото</a:t>
            </a:r>
            <a:r>
              <a:rPr lang="ru-RU" dirty="0"/>
              <a:t> се </a:t>
            </a:r>
            <a:r>
              <a:rPr lang="ru-RU" dirty="0" err="1"/>
              <a:t>завърта</a:t>
            </a:r>
            <a:r>
              <a:rPr lang="ru-RU" dirty="0"/>
              <a:t> на даден </a:t>
            </a:r>
            <a:r>
              <a:rPr lang="ru-RU" dirty="0" err="1"/>
              <a:t>ъгъл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0366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6D619A78-BE1C-414A-AD9A-0B8A0DB46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Движения при преодоляване силата на тежестта.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99060BDD-45BC-4EE9-9446-F18B22772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този</a:t>
            </a:r>
            <a:r>
              <a:rPr lang="ru-RU" dirty="0"/>
              <a:t> тип движения </a:t>
            </a:r>
            <a:r>
              <a:rPr lang="ru-RU" dirty="0" err="1"/>
              <a:t>спадат</a:t>
            </a:r>
            <a:r>
              <a:rPr lang="ru-RU" dirty="0"/>
              <a:t> </a:t>
            </a:r>
            <a:r>
              <a:rPr lang="ru-RU" dirty="0" err="1"/>
              <a:t>движенията</a:t>
            </a:r>
            <a:r>
              <a:rPr lang="ru-RU" dirty="0"/>
              <a:t>, при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преодолява</a:t>
            </a:r>
            <a:r>
              <a:rPr lang="ru-RU" dirty="0"/>
              <a:t> </a:t>
            </a:r>
            <a:r>
              <a:rPr lang="ru-RU" dirty="0" err="1"/>
              <a:t>силата</a:t>
            </a:r>
            <a:r>
              <a:rPr lang="ru-RU" dirty="0"/>
              <a:t> на </a:t>
            </a:r>
            <a:r>
              <a:rPr lang="ru-RU" dirty="0" err="1"/>
              <a:t>тежестта</a:t>
            </a:r>
            <a:r>
              <a:rPr lang="ru-RU" dirty="0"/>
              <a:t>. </a:t>
            </a:r>
            <a:r>
              <a:rPr lang="ru-RU" dirty="0" err="1"/>
              <a:t>Движенията</a:t>
            </a:r>
            <a:r>
              <a:rPr lang="ru-RU" dirty="0"/>
              <a:t> с </a:t>
            </a:r>
            <a:r>
              <a:rPr lang="ru-RU" dirty="0" err="1"/>
              <a:t>преодоляване</a:t>
            </a:r>
            <a:r>
              <a:rPr lang="ru-RU" dirty="0"/>
              <a:t> на </a:t>
            </a:r>
            <a:r>
              <a:rPr lang="ru-RU" dirty="0" err="1"/>
              <a:t>силата</a:t>
            </a:r>
            <a:r>
              <a:rPr lang="ru-RU" dirty="0"/>
              <a:t> на </a:t>
            </a:r>
            <a:r>
              <a:rPr lang="ru-RU" dirty="0" err="1"/>
              <a:t>тежестта</a:t>
            </a:r>
            <a:r>
              <a:rPr lang="ru-RU" dirty="0"/>
              <a:t> се разделят на два </a:t>
            </a:r>
            <a:r>
              <a:rPr lang="ru-RU" dirty="0" err="1"/>
              <a:t>класа</a:t>
            </a:r>
            <a:r>
              <a:rPr lang="ru-RU" dirty="0"/>
              <a:t>: </a:t>
            </a:r>
            <a:r>
              <a:rPr lang="ru-RU" dirty="0" err="1"/>
              <a:t>повдигане</a:t>
            </a:r>
            <a:r>
              <a:rPr lang="ru-RU" dirty="0"/>
              <a:t> на </a:t>
            </a:r>
            <a:r>
              <a:rPr lang="ru-RU" dirty="0" err="1"/>
              <a:t>собственото</a:t>
            </a:r>
            <a:r>
              <a:rPr lang="ru-RU" dirty="0"/>
              <a:t> </a:t>
            </a:r>
            <a:r>
              <a:rPr lang="ru-RU" dirty="0" err="1"/>
              <a:t>тяло</a:t>
            </a:r>
            <a:r>
              <a:rPr lang="ru-RU" dirty="0"/>
              <a:t> и </a:t>
            </a:r>
            <a:r>
              <a:rPr lang="ru-RU" dirty="0" err="1"/>
              <a:t>повдигането</a:t>
            </a:r>
            <a:r>
              <a:rPr lang="ru-RU" dirty="0"/>
              <a:t> на </a:t>
            </a:r>
            <a:r>
              <a:rPr lang="ru-RU" dirty="0" err="1"/>
              <a:t>тежест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243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843DFC4-9592-444A-BFA9-F83E23F20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err="1"/>
              <a:t>Единоборства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793476D-959B-46CD-AFC1-ACE3D0E12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В </a:t>
            </a:r>
            <a:r>
              <a:rPr lang="ru-RU" dirty="0" err="1"/>
              <a:t>този</a:t>
            </a:r>
            <a:r>
              <a:rPr lang="ru-RU" dirty="0"/>
              <a:t> тип движения се </a:t>
            </a:r>
            <a:r>
              <a:rPr lang="ru-RU" dirty="0" err="1"/>
              <a:t>включват</a:t>
            </a:r>
            <a:r>
              <a:rPr lang="ru-RU" dirty="0"/>
              <a:t> </a:t>
            </a:r>
            <a:r>
              <a:rPr lang="ru-RU" dirty="0" err="1"/>
              <a:t>тези</a:t>
            </a:r>
            <a:r>
              <a:rPr lang="ru-RU" dirty="0"/>
              <a:t> случаи, при </a:t>
            </a:r>
            <a:r>
              <a:rPr lang="ru-RU" dirty="0" err="1"/>
              <a:t>които</a:t>
            </a:r>
            <a:r>
              <a:rPr lang="ru-RU" dirty="0"/>
              <a:t> в </a:t>
            </a:r>
            <a:r>
              <a:rPr lang="ru-RU" dirty="0" err="1"/>
              <a:t>схватката</a:t>
            </a:r>
            <a:r>
              <a:rPr lang="ru-RU" dirty="0"/>
              <a:t> </a:t>
            </a:r>
            <a:r>
              <a:rPr lang="ru-RU" dirty="0" err="1"/>
              <a:t>участват</a:t>
            </a:r>
            <a:r>
              <a:rPr lang="ru-RU" dirty="0"/>
              <a:t> само </a:t>
            </a:r>
            <a:r>
              <a:rPr lang="ru-RU" dirty="0" err="1"/>
              <a:t>двама</a:t>
            </a:r>
            <a:r>
              <a:rPr lang="ru-RU" dirty="0"/>
              <a:t> </a:t>
            </a:r>
            <a:r>
              <a:rPr lang="ru-RU" dirty="0" err="1"/>
              <a:t>състезатели</a:t>
            </a:r>
            <a:r>
              <a:rPr lang="ru-RU" dirty="0"/>
              <a:t>. </a:t>
            </a:r>
            <a:r>
              <a:rPr lang="ru-RU" dirty="0" err="1"/>
              <a:t>Съобразно</a:t>
            </a:r>
            <a:r>
              <a:rPr lang="ru-RU" dirty="0"/>
              <a:t> </a:t>
            </a:r>
            <a:r>
              <a:rPr lang="ru-RU" dirty="0" err="1"/>
              <a:t>използваните</a:t>
            </a:r>
            <a:r>
              <a:rPr lang="ru-RU" dirty="0"/>
              <a:t> средства те се разделят на два </a:t>
            </a:r>
            <a:r>
              <a:rPr lang="ru-RU" dirty="0" err="1"/>
              <a:t>класа</a:t>
            </a:r>
            <a:r>
              <a:rPr lang="ru-RU" dirty="0"/>
              <a:t>: без </a:t>
            </a:r>
            <a:r>
              <a:rPr lang="ru-RU" dirty="0" err="1"/>
              <a:t>изкуствени</a:t>
            </a:r>
            <a:r>
              <a:rPr lang="ru-RU" dirty="0"/>
              <a:t> приспособления и с </a:t>
            </a:r>
            <a:r>
              <a:rPr lang="ru-RU" dirty="0" err="1"/>
              <a:t>изкуствени</a:t>
            </a:r>
            <a:r>
              <a:rPr lang="ru-RU" dirty="0"/>
              <a:t> приспособления. </a:t>
            </a:r>
            <a:r>
              <a:rPr lang="ru-RU" dirty="0" err="1"/>
              <a:t>Първия</a:t>
            </a:r>
            <a:r>
              <a:rPr lang="ru-RU" dirty="0"/>
              <a:t> 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включени</a:t>
            </a:r>
            <a:r>
              <a:rPr lang="ru-RU" dirty="0"/>
              <a:t>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видове</a:t>
            </a:r>
            <a:r>
              <a:rPr lang="ru-RU" dirty="0"/>
              <a:t> </a:t>
            </a:r>
            <a:r>
              <a:rPr lang="ru-RU" dirty="0" err="1"/>
              <a:t>борби</a:t>
            </a:r>
            <a:r>
              <a:rPr lang="ru-RU" dirty="0"/>
              <a:t>. </a:t>
            </a:r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втория</a:t>
            </a:r>
            <a:r>
              <a:rPr lang="ru-RU" dirty="0"/>
              <a:t> е включена </a:t>
            </a:r>
            <a:r>
              <a:rPr lang="ru-RU" dirty="0" err="1"/>
              <a:t>фехтовката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696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05B071E-A77A-4803-8A6A-8644B1FCF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Сложни пространствени движения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EF2260C-64C7-4538-B46B-52F9684F5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Сложните</a:t>
            </a:r>
            <a:r>
              <a:rPr lang="ru-RU" dirty="0"/>
              <a:t> </a:t>
            </a:r>
            <a:r>
              <a:rPr lang="ru-RU" dirty="0" err="1"/>
              <a:t>пространствени</a:t>
            </a:r>
            <a:r>
              <a:rPr lang="ru-RU" dirty="0"/>
              <a:t> движения </a:t>
            </a:r>
            <a:r>
              <a:rPr lang="ru-RU" dirty="0" err="1"/>
              <a:t>са</a:t>
            </a:r>
            <a:r>
              <a:rPr lang="ru-RU" dirty="0"/>
              <a:t> комбинация от </a:t>
            </a:r>
            <a:r>
              <a:rPr lang="ru-RU" dirty="0" err="1"/>
              <a:t>постъпателно</a:t>
            </a:r>
            <a:r>
              <a:rPr lang="ru-RU" dirty="0"/>
              <a:t> и </a:t>
            </a:r>
            <a:r>
              <a:rPr lang="ru-RU" dirty="0" err="1"/>
              <a:t>въртеливо</a:t>
            </a:r>
            <a:r>
              <a:rPr lang="ru-RU" dirty="0"/>
              <a:t> движение. </a:t>
            </a:r>
            <a:r>
              <a:rPr lang="ru-RU" dirty="0" err="1"/>
              <a:t>Сложните</a:t>
            </a:r>
            <a:r>
              <a:rPr lang="ru-RU" dirty="0"/>
              <a:t> </a:t>
            </a:r>
            <a:r>
              <a:rPr lang="ru-RU" dirty="0" err="1"/>
              <a:t>пространствени</a:t>
            </a:r>
            <a:r>
              <a:rPr lang="ru-RU" dirty="0"/>
              <a:t> движения,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включват</a:t>
            </a:r>
            <a:r>
              <a:rPr lang="ru-RU" dirty="0"/>
              <a:t> </a:t>
            </a:r>
            <a:r>
              <a:rPr lang="ru-RU" dirty="0" err="1"/>
              <a:t>главно</a:t>
            </a:r>
            <a:r>
              <a:rPr lang="ru-RU" dirty="0"/>
              <a:t> </a:t>
            </a:r>
            <a:r>
              <a:rPr lang="ru-RU" dirty="0" err="1"/>
              <a:t>хвърляните</a:t>
            </a:r>
            <a:r>
              <a:rPr lang="ru-RU" dirty="0"/>
              <a:t>, се </a:t>
            </a:r>
            <a:r>
              <a:rPr lang="ru-RU" dirty="0" err="1"/>
              <a:t>базират</a:t>
            </a:r>
            <a:r>
              <a:rPr lang="ru-RU" dirty="0"/>
              <a:t> на </a:t>
            </a:r>
            <a:r>
              <a:rPr lang="ru-RU" dirty="0" err="1"/>
              <a:t>предаване</a:t>
            </a:r>
            <a:r>
              <a:rPr lang="ru-RU" dirty="0"/>
              <a:t> </a:t>
            </a:r>
            <a:r>
              <a:rPr lang="ru-RU" dirty="0" err="1"/>
              <a:t>количеството</a:t>
            </a:r>
            <a:r>
              <a:rPr lang="ru-RU" dirty="0"/>
              <a:t> на </a:t>
            </a:r>
            <a:r>
              <a:rPr lang="ru-RU" dirty="0" err="1"/>
              <a:t>движението</a:t>
            </a:r>
            <a:r>
              <a:rPr lang="ru-RU" dirty="0"/>
              <a:t>. </a:t>
            </a:r>
            <a:r>
              <a:rPr lang="ru-RU" dirty="0" err="1"/>
              <a:t>Особеностите</a:t>
            </a:r>
            <a:r>
              <a:rPr lang="ru-RU" dirty="0"/>
              <a:t> на </a:t>
            </a:r>
            <a:r>
              <a:rPr lang="ru-RU" dirty="0" err="1"/>
              <a:t>използваните</a:t>
            </a:r>
            <a:r>
              <a:rPr lang="ru-RU" dirty="0"/>
              <a:t> закономерности </a:t>
            </a:r>
            <a:r>
              <a:rPr lang="ru-RU" dirty="0" err="1"/>
              <a:t>позволяват</a:t>
            </a:r>
            <a:r>
              <a:rPr lang="ru-RU" dirty="0"/>
              <a:t> да се </a:t>
            </a:r>
            <a:r>
              <a:rPr lang="ru-RU" dirty="0" err="1"/>
              <a:t>различават</a:t>
            </a:r>
            <a:r>
              <a:rPr lang="ru-RU" dirty="0"/>
              <a:t> два </a:t>
            </a:r>
            <a:r>
              <a:rPr lang="ru-RU" dirty="0" err="1"/>
              <a:t>класа</a:t>
            </a:r>
            <a:r>
              <a:rPr lang="ru-RU" dirty="0"/>
              <a:t>: движения с </a:t>
            </a:r>
            <a:r>
              <a:rPr lang="ru-RU" dirty="0" err="1"/>
              <a:t>продължително</a:t>
            </a:r>
            <a:r>
              <a:rPr lang="ru-RU" dirty="0"/>
              <a:t> </a:t>
            </a:r>
            <a:r>
              <a:rPr lang="ru-RU" dirty="0" err="1"/>
              <a:t>съпровождане</a:t>
            </a:r>
            <a:r>
              <a:rPr lang="ru-RU" dirty="0"/>
              <a:t> на </a:t>
            </a:r>
            <a:r>
              <a:rPr lang="ru-RU" dirty="0" err="1"/>
              <a:t>уреда</a:t>
            </a:r>
            <a:r>
              <a:rPr lang="ru-RU" dirty="0"/>
              <a:t> (</a:t>
            </a:r>
            <a:r>
              <a:rPr lang="ru-RU" dirty="0" err="1"/>
              <a:t>балистични</a:t>
            </a:r>
            <a:r>
              <a:rPr lang="ru-RU" dirty="0"/>
              <a:t>) и движения с </a:t>
            </a:r>
            <a:r>
              <a:rPr lang="ru-RU" dirty="0" err="1"/>
              <a:t>краткотрайно</a:t>
            </a:r>
            <a:r>
              <a:rPr lang="ru-RU" dirty="0"/>
              <a:t> </a:t>
            </a:r>
            <a:r>
              <a:rPr lang="ru-RU" dirty="0" err="1"/>
              <a:t>съприкосновение</a:t>
            </a:r>
            <a:r>
              <a:rPr lang="ru-RU" dirty="0"/>
              <a:t> с </a:t>
            </a:r>
            <a:r>
              <a:rPr lang="ru-RU" dirty="0" err="1"/>
              <a:t>уреда</a:t>
            </a:r>
            <a:r>
              <a:rPr lang="ru-RU" dirty="0"/>
              <a:t> (</a:t>
            </a:r>
            <a:r>
              <a:rPr lang="ru-RU" dirty="0" err="1"/>
              <a:t>ударни</a:t>
            </a:r>
            <a:r>
              <a:rPr lang="ru-RU" dirty="0"/>
              <a:t>). </a:t>
            </a:r>
            <a:r>
              <a:rPr lang="ru-RU" dirty="0" err="1"/>
              <a:t>Първият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, от своя страна, </a:t>
            </a:r>
            <a:r>
              <a:rPr lang="ru-RU" dirty="0" err="1"/>
              <a:t>може</a:t>
            </a:r>
            <a:r>
              <a:rPr lang="ru-RU" dirty="0"/>
              <a:t> да се раздели на два рода: с ускорение по </a:t>
            </a:r>
            <a:r>
              <a:rPr lang="ru-RU" dirty="0" err="1"/>
              <a:t>праволинейна</a:t>
            </a:r>
            <a:r>
              <a:rPr lang="ru-RU" dirty="0"/>
              <a:t> траектория и ускорение по криволинейна траектория, в </a:t>
            </a:r>
            <a:r>
              <a:rPr lang="ru-RU" dirty="0" err="1"/>
              <a:t>зависимост</a:t>
            </a:r>
            <a:r>
              <a:rPr lang="ru-RU" dirty="0"/>
              <a:t> от </a:t>
            </a:r>
            <a:r>
              <a:rPr lang="ru-RU" dirty="0" err="1"/>
              <a:t>траекторията</a:t>
            </a:r>
            <a:r>
              <a:rPr lang="ru-RU" dirty="0"/>
              <a:t> на движение на </a:t>
            </a:r>
            <a:r>
              <a:rPr lang="ru-RU" dirty="0" err="1"/>
              <a:t>звеното</a:t>
            </a:r>
            <a:r>
              <a:rPr lang="ru-RU" dirty="0"/>
              <a:t>,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придава</a:t>
            </a:r>
            <a:r>
              <a:rPr lang="ru-RU" dirty="0"/>
              <a:t> ускорение на </a:t>
            </a:r>
            <a:r>
              <a:rPr lang="ru-RU" dirty="0" err="1"/>
              <a:t>уреда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08470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1268</Words>
  <Application>Microsoft Office PowerPoint</Application>
  <PresentationFormat>Широк екран</PresentationFormat>
  <Paragraphs>45</Paragraphs>
  <Slides>17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на Office</vt:lpstr>
      <vt:lpstr>Спортна техника и техническа подготовка в карате. </vt:lpstr>
      <vt:lpstr>Определение за техника</vt:lpstr>
      <vt:lpstr>Структура на техниката</vt:lpstr>
      <vt:lpstr>Видове движения</vt:lpstr>
      <vt:lpstr>Постъпателни движения</vt:lpstr>
      <vt:lpstr>Въртеливи движения</vt:lpstr>
      <vt:lpstr>Движения при преодоляване силата на тежестта.</vt:lpstr>
      <vt:lpstr>Единоборства</vt:lpstr>
      <vt:lpstr>Сложни пространствени движения</vt:lpstr>
      <vt:lpstr>Движения насочени към запазване на равновесието</vt:lpstr>
      <vt:lpstr>Особености на техниката при различни видове спорт.</vt:lpstr>
      <vt:lpstr>Втора група</vt:lpstr>
      <vt:lpstr>Трета група</vt:lpstr>
      <vt:lpstr>Същност на техническата подготовка</vt:lpstr>
      <vt:lpstr>Задачи на специалната техническа подготовка</vt:lpstr>
      <vt:lpstr>Етапи на техническата подготовка</vt:lpstr>
      <vt:lpstr>Етапи на техническата подготовка в годишния цикъл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Спортна техника и техническа подготовка в карате.</dc:title>
  <dc:creator>Radi</dc:creator>
  <cp:lastModifiedBy>Radi</cp:lastModifiedBy>
  <cp:revision>5</cp:revision>
  <dcterms:created xsi:type="dcterms:W3CDTF">2020-03-23T09:29:06Z</dcterms:created>
  <dcterms:modified xsi:type="dcterms:W3CDTF">2020-03-23T10:06:15Z</dcterms:modified>
</cp:coreProperties>
</file>